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fr-C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6623" autoAdjust="0"/>
  </p:normalViewPr>
  <p:slideViewPr>
    <p:cSldViewPr snapToGrid="0">
      <p:cViewPr varScale="1">
        <p:scale>
          <a:sx n="123" d="100"/>
          <a:sy n="123" d="100"/>
        </p:scale>
        <p:origin x="10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undo custSel modSld modMainMaster modNotesMaster modHandout">
      <pc:chgData name="Fake Test User" userId="SID-0" providerId="Test" clId="FakeClientId" dt="2021-08-06T02:17:39.232" v="25" actId="790"/>
      <pc:docMkLst>
        <pc:docMk/>
      </pc:docMkLst>
      <pc:sldChg chg="modSp mod modNotes modNotesTx">
        <pc:chgData name="Fake Test User" userId="SID-0" providerId="Test" clId="FakeClientId" dt="2021-08-06T02:16:29.075" v="23" actId="790"/>
        <pc:sldMkLst>
          <pc:docMk/>
          <pc:sldMk cId="1696439479" sldId="256"/>
        </pc:sldMkLst>
        <pc:spChg chg="mod">
          <ac:chgData name="Fake Test User" userId="SID-0" providerId="Test" clId="FakeClientId" dt="2021-08-06T02:12:15.620" v="0" actId="790"/>
          <ac:spMkLst>
            <pc:docMk/>
            <pc:sldMk cId="1696439479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06T02:12:15.620" v="0" actId="790"/>
          <ac:spMkLst>
            <pc:docMk/>
            <pc:sldMk cId="1696439479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06T02:17:39.232" v="25" actId="790"/>
        <pc:sldMasterMkLst>
          <pc:docMk/>
          <pc:sldMasterMk cId="0" sldId="2147483660"/>
        </pc:sldMasterMkLst>
        <pc:spChg chg="mod">
          <ac:chgData name="Fake Test User" userId="SID-0" providerId="Test" clId="FakeClientId" dt="2021-08-06T02:13:22.574" v="2" actId="790"/>
          <ac:spMkLst>
            <pc:docMk/>
            <pc:sldMasterMk cId="0" sldId="2147483660"/>
            <ac:spMk id="9" creationId="{00000000-0000-0000-0000-000000000000}"/>
          </ac:spMkLst>
        </pc:spChg>
        <pc:spChg chg="mod">
          <ac:chgData name="Fake Test User" userId="SID-0" providerId="Test" clId="FakeClientId" dt="2021-08-06T02:13:22.574" v="2" actId="790"/>
          <ac:spMkLst>
            <pc:docMk/>
            <pc:sldMasterMk cId="0" sldId="2147483660"/>
            <ac:spMk id="10" creationId="{00000000-0000-0000-0000-000000000000}"/>
          </ac:spMkLst>
        </pc:spChg>
        <pc:spChg chg="mod">
          <ac:chgData name="Fake Test User" userId="SID-0" providerId="Test" clId="FakeClientId" dt="2021-08-06T02:13:22.574" v="2" actId="790"/>
          <ac:spMkLst>
            <pc:docMk/>
            <pc:sldMasterMk cId="0" sldId="2147483660"/>
            <ac:spMk id="12" creationId="{00000000-0000-0000-0000-000000000000}"/>
          </ac:spMkLst>
        </pc:spChg>
        <pc:spChg chg="mod">
          <ac:chgData name="Fake Test User" userId="SID-0" providerId="Test" clId="FakeClientId" dt="2021-08-06T02:13:22.574" v="2" actId="790"/>
          <ac:spMkLst>
            <pc:docMk/>
            <pc:sldMasterMk cId="0" sldId="2147483660"/>
            <ac:spMk id="16" creationId="{00000000-0000-0000-0000-000000000000}"/>
          </ac:spMkLst>
        </pc:spChg>
        <pc:spChg chg="mod">
          <ac:chgData name="Fake Test User" userId="SID-0" providerId="Test" clId="FakeClientId" dt="2021-08-06T02:13:22.574" v="2" actId="790"/>
          <ac:spMkLst>
            <pc:docMk/>
            <pc:sldMasterMk cId="0" sldId="2147483660"/>
            <ac:spMk id="18" creationId="{00000000-0000-0000-0000-000000000000}"/>
          </ac:spMkLst>
        </pc:spChg>
        <pc:spChg chg="mod">
          <ac:chgData name="Fake Test User" userId="SID-0" providerId="Test" clId="FakeClientId" dt="2021-08-06T02:13:22.574" v="2" actId="790"/>
          <ac:spMkLst>
            <pc:docMk/>
            <pc:sldMasterMk cId="0" sldId="2147483660"/>
            <ac:spMk id="22" creationId="{00000000-0000-0000-0000-000000000000}"/>
          </ac:spMkLst>
        </pc:spChg>
        <pc:spChg chg="mod">
          <ac:chgData name="Fake Test User" userId="SID-0" providerId="Test" clId="FakeClientId" dt="2021-08-06T02:13:22.574" v="2" actId="790"/>
          <ac:spMkLst>
            <pc:docMk/>
            <pc:sldMasterMk cId="0" sldId="2147483660"/>
            <ac:spMk id="30" creationId="{00000000-0000-0000-0000-000000000000}"/>
          </ac:spMkLst>
        </pc:spChg>
        <pc:sldLayoutChg chg="modSp mod">
          <pc:chgData name="Fake Test User" userId="SID-0" providerId="Test" clId="FakeClientId" dt="2021-08-06T02:17:39.232" v="25" actId="790"/>
          <pc:sldLayoutMkLst>
            <pc:docMk/>
            <pc:sldMasterMk cId="0" sldId="2147483660"/>
            <pc:sldLayoutMk cId="0" sldId="2147483661"/>
          </pc:sldLayoutMkLst>
          <pc:spChg chg="mod">
            <ac:chgData name="Fake Test User" userId="SID-0" providerId="Test" clId="FakeClientId" dt="2021-08-06T02:17:39.232" v="25" actId="790"/>
            <ac:spMkLst>
              <pc:docMk/>
              <pc:sldMasterMk cId="0" sldId="2147483660"/>
              <pc:sldLayoutMk cId="0" sldId="2147483661"/>
              <ac:spMk id="7" creationId="{00000000-0000-0000-0000-000000000000}"/>
            </ac:spMkLst>
          </pc:spChg>
          <pc:spChg chg="mod">
            <ac:chgData name="Fake Test User" userId="SID-0" providerId="Test" clId="FakeClientId" dt="2021-08-06T02:17:39.232" v="25" actId="790"/>
            <ac:spMkLst>
              <pc:docMk/>
              <pc:sldMasterMk cId="0" sldId="2147483660"/>
              <pc:sldLayoutMk cId="0" sldId="2147483661"/>
              <ac:spMk id="8" creationId="{00000000-0000-0000-0000-000000000000}"/>
            </ac:spMkLst>
          </pc:spChg>
          <pc:spChg chg="mod">
            <ac:chgData name="Fake Test User" userId="SID-0" providerId="Test" clId="FakeClientId" dt="2021-08-06T02:17:39.232" v="25" actId="790"/>
            <ac:spMkLst>
              <pc:docMk/>
              <pc:sldMasterMk cId="0" sldId="2147483660"/>
              <pc:sldLayoutMk cId="0" sldId="2147483661"/>
              <ac:spMk id="9" creationId="{00000000-0000-0000-0000-000000000000}"/>
            </ac:spMkLst>
          </pc:spChg>
          <pc:spChg chg="mod">
            <ac:chgData name="Fake Test User" userId="SID-0" providerId="Test" clId="FakeClientId" dt="2021-08-06T02:17:39.232" v="25" actId="790"/>
            <ac:spMkLst>
              <pc:docMk/>
              <pc:sldMasterMk cId="0" sldId="2147483660"/>
              <pc:sldLayoutMk cId="0" sldId="2147483661"/>
              <ac:spMk id="17" creationId="{00000000-0000-0000-0000-000000000000}"/>
            </ac:spMkLst>
          </pc:spChg>
          <pc:spChg chg="mod">
            <ac:chgData name="Fake Test User" userId="SID-0" providerId="Test" clId="FakeClientId" dt="2021-08-06T02:17:39.232" v="25" actId="790"/>
            <ac:spMkLst>
              <pc:docMk/>
              <pc:sldMasterMk cId="0" sldId="2147483660"/>
              <pc:sldLayoutMk cId="0" sldId="2147483661"/>
              <ac:spMk id="19" creationId="{00000000-0000-0000-0000-000000000000}"/>
            </ac:spMkLst>
          </pc:spChg>
          <pc:spChg chg="mod">
            <ac:chgData name="Fake Test User" userId="SID-0" providerId="Test" clId="FakeClientId" dt="2021-08-06T02:17:39.232" v="25" actId="790"/>
            <ac:spMkLst>
              <pc:docMk/>
              <pc:sldMasterMk cId="0" sldId="2147483660"/>
              <pc:sldLayoutMk cId="0" sldId="2147483661"/>
              <ac:spMk id="27" creationId="{00000000-0000-0000-0000-000000000000}"/>
            </ac:spMkLst>
          </pc:spChg>
          <pc:spChg chg="mod">
            <ac:chgData name="Fake Test User" userId="SID-0" providerId="Test" clId="FakeClientId" dt="2021-08-06T02:17:39.232" v="25" actId="790"/>
            <ac:spMkLst>
              <pc:docMk/>
              <pc:sldMasterMk cId="0" sldId="2147483660"/>
              <pc:sldLayoutMk cId="0" sldId="2147483661"/>
              <ac:spMk id="3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6T02:13:43.934" v="4" actId="790"/>
          <pc:sldLayoutMkLst>
            <pc:docMk/>
            <pc:sldMasterMk cId="0" sldId="2147483660"/>
            <pc:sldLayoutMk cId="0" sldId="2147483662"/>
          </pc:sldLayoutMkLst>
          <pc:spChg chg="mod">
            <ac:chgData name="Fake Test User" userId="SID-0" providerId="Test" clId="FakeClientId" dt="2021-08-06T02:13:43.934" v="4" actId="790"/>
            <ac:spMkLst>
              <pc:docMk/>
              <pc:sldMasterMk cId="0" sldId="2147483660"/>
              <pc:sldLayoutMk cId="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21-08-06T02:13:43.934" v="4" actId="790"/>
            <ac:spMkLst>
              <pc:docMk/>
              <pc:sldMasterMk cId="0" sldId="2147483660"/>
              <pc:sldLayoutMk cId="0" sldId="2147483662"/>
              <ac:spMk id="3" creationId="{00000000-0000-0000-0000-000000000000}"/>
            </ac:spMkLst>
          </pc:spChg>
          <pc:spChg chg="mod">
            <ac:chgData name="Fake Test User" userId="SID-0" providerId="Test" clId="FakeClientId" dt="2021-08-06T02:13:43.934" v="4" actId="790"/>
            <ac:spMkLst>
              <pc:docMk/>
              <pc:sldMasterMk cId="0" sldId="2147483660"/>
              <pc:sldLayoutMk cId="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21-08-06T02:13:43.934" v="4" actId="790"/>
            <ac:spMkLst>
              <pc:docMk/>
              <pc:sldMasterMk cId="0" sldId="2147483660"/>
              <pc:sldLayoutMk cId="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21-08-06T02:13:43.934" v="4" actId="790"/>
            <ac:spMkLst>
              <pc:docMk/>
              <pc:sldMasterMk cId="0" sldId="2147483660"/>
              <pc:sldLayoutMk cId="0" sldId="214748366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6T02:13:48.871" v="5" actId="790"/>
          <pc:sldLayoutMkLst>
            <pc:docMk/>
            <pc:sldMasterMk cId="0" sldId="2147483660"/>
            <pc:sldLayoutMk cId="0" sldId="2147483663"/>
          </pc:sldLayoutMkLst>
          <pc:spChg chg="mod">
            <ac:chgData name="Fake Test User" userId="SID-0" providerId="Test" clId="FakeClientId" dt="2021-08-06T02:13:48.871" v="5" actId="790"/>
            <ac:spMkLst>
              <pc:docMk/>
              <pc:sldMasterMk cId="0" sldId="2147483660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06T02:13:48.871" v="5" actId="790"/>
            <ac:spMkLst>
              <pc:docMk/>
              <pc:sldMasterMk cId="0" sldId="2147483660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06T02:13:48.871" v="5" actId="790"/>
            <ac:spMkLst>
              <pc:docMk/>
              <pc:sldMasterMk cId="0" sldId="2147483660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06T02:13:48.871" v="5" actId="790"/>
            <ac:spMkLst>
              <pc:docMk/>
              <pc:sldMasterMk cId="0" sldId="2147483660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06T02:13:48.871" v="5" actId="790"/>
            <ac:spMkLst>
              <pc:docMk/>
              <pc:sldMasterMk cId="0" sldId="2147483660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8-06T02:13:48.871" v="5" actId="790"/>
            <ac:spMkLst>
              <pc:docMk/>
              <pc:sldMasterMk cId="0" sldId="2147483660"/>
              <pc:sldLayoutMk cId="0" sldId="2147483663"/>
              <ac:spMk id="7" creationId="{00000000-0000-0000-0000-000000000000}"/>
            </ac:spMkLst>
          </pc:spChg>
          <pc:spChg chg="mod">
            <ac:chgData name="Fake Test User" userId="SID-0" providerId="Test" clId="FakeClientId" dt="2021-08-06T02:13:48.871" v="5" actId="790"/>
            <ac:spMkLst>
              <pc:docMk/>
              <pc:sldMasterMk cId="0" sldId="2147483660"/>
              <pc:sldLayoutMk cId="0" sldId="2147483663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6T02:14:28.246" v="7" actId="790"/>
          <pc:sldLayoutMkLst>
            <pc:docMk/>
            <pc:sldMasterMk cId="0" sldId="2147483660"/>
            <pc:sldLayoutMk cId="0" sldId="2147483664"/>
          </pc:sldLayoutMkLst>
          <pc:spChg chg="mod">
            <ac:chgData name="Fake Test User" userId="SID-0" providerId="Test" clId="FakeClientId" dt="2021-08-06T02:14:28.246" v="7" actId="790"/>
            <ac:spMkLst>
              <pc:docMk/>
              <pc:sldMasterMk cId="0" sldId="2147483660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8-06T02:14:28.246" v="7" actId="790"/>
            <ac:spMkLst>
              <pc:docMk/>
              <pc:sldMasterMk cId="0" sldId="2147483660"/>
              <pc:sldLayoutMk cId="0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21-08-06T02:14:28.246" v="7" actId="790"/>
            <ac:spMkLst>
              <pc:docMk/>
              <pc:sldMasterMk cId="0" sldId="2147483660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8-06T02:14:28.246" v="7" actId="790"/>
            <ac:spMkLst>
              <pc:docMk/>
              <pc:sldMasterMk cId="0" sldId="2147483660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06T02:14:28.246" v="7" actId="790"/>
            <ac:spMkLst>
              <pc:docMk/>
              <pc:sldMasterMk cId="0" sldId="2147483660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06T02:14:28.246" v="7" actId="790"/>
            <ac:spMkLst>
              <pc:docMk/>
              <pc:sldMasterMk cId="0" sldId="2147483660"/>
              <pc:sldLayoutMk cId="0" sldId="2147483664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6T02:14:41.465" v="9" actId="790"/>
          <pc:sldLayoutMkLst>
            <pc:docMk/>
            <pc:sldMasterMk cId="0" sldId="2147483660"/>
            <pc:sldLayoutMk cId="0" sldId="2147483665"/>
          </pc:sldLayoutMkLst>
          <pc:spChg chg="mod">
            <ac:chgData name="Fake Test User" userId="SID-0" providerId="Test" clId="FakeClientId" dt="2021-08-06T02:14:41.465" v="9" actId="790"/>
            <ac:spMkLst>
              <pc:docMk/>
              <pc:sldMasterMk cId="0" sldId="2147483660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8-06T02:14:41.465" v="9" actId="790"/>
            <ac:spMkLst>
              <pc:docMk/>
              <pc:sldMasterMk cId="0" sldId="2147483660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06T02:14:41.465" v="9" actId="790"/>
            <ac:spMkLst>
              <pc:docMk/>
              <pc:sldMasterMk cId="0" sldId="2147483660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06T02:14:41.465" v="9" actId="790"/>
            <ac:spMkLst>
              <pc:docMk/>
              <pc:sldMasterMk cId="0" sldId="2147483660"/>
              <pc:sldLayoutMk cId="0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21-08-06T02:14:41.465" v="9" actId="790"/>
            <ac:spMkLst>
              <pc:docMk/>
              <pc:sldMasterMk cId="0" sldId="2147483660"/>
              <pc:sldLayoutMk cId="0" sldId="2147483665"/>
              <ac:spMk id="6" creationId="{00000000-0000-0000-0000-000000000000}"/>
            </ac:spMkLst>
          </pc:spChg>
          <pc:spChg chg="mod">
            <ac:chgData name="Fake Test User" userId="SID-0" providerId="Test" clId="FakeClientId" dt="2021-08-06T02:14:41.465" v="9" actId="790"/>
            <ac:spMkLst>
              <pc:docMk/>
              <pc:sldMasterMk cId="0" sldId="2147483660"/>
              <pc:sldLayoutMk cId="0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21-08-06T02:14:41.465" v="9" actId="790"/>
            <ac:spMkLst>
              <pc:docMk/>
              <pc:sldMasterMk cId="0" sldId="2147483660"/>
              <pc:sldLayoutMk cId="0" sldId="2147483665"/>
              <ac:spMk id="8" creationId="{00000000-0000-0000-0000-000000000000}"/>
            </ac:spMkLst>
          </pc:spChg>
          <pc:spChg chg="mod">
            <ac:chgData name="Fake Test User" userId="SID-0" providerId="Test" clId="FakeClientId" dt="2021-08-06T02:14:41.465" v="9" actId="790"/>
            <ac:spMkLst>
              <pc:docMk/>
              <pc:sldMasterMk cId="0" sldId="2147483660"/>
              <pc:sldLayoutMk cId="0" sldId="2147483665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6T02:14:45.684" v="10" actId="790"/>
          <pc:sldLayoutMkLst>
            <pc:docMk/>
            <pc:sldMasterMk cId="0" sldId="2147483660"/>
            <pc:sldLayoutMk cId="0" sldId="2147483666"/>
          </pc:sldLayoutMkLst>
          <pc:spChg chg="mod">
            <ac:chgData name="Fake Test User" userId="SID-0" providerId="Test" clId="FakeClientId" dt="2021-08-06T02:14:45.684" v="10" actId="790"/>
            <ac:spMkLst>
              <pc:docMk/>
              <pc:sldMasterMk cId="0" sldId="2147483660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06T02:14:45.684" v="10" actId="790"/>
            <ac:spMkLst>
              <pc:docMk/>
              <pc:sldMasterMk cId="0" sldId="2147483660"/>
              <pc:sldLayoutMk cId="0" sldId="2147483666"/>
              <ac:spMk id="7" creationId="{00000000-0000-0000-0000-000000000000}"/>
            </ac:spMkLst>
          </pc:spChg>
          <pc:spChg chg="mod">
            <ac:chgData name="Fake Test User" userId="SID-0" providerId="Test" clId="FakeClientId" dt="2021-08-06T02:14:45.684" v="10" actId="790"/>
            <ac:spMkLst>
              <pc:docMk/>
              <pc:sldMasterMk cId="0" sldId="2147483660"/>
              <pc:sldLayoutMk cId="0" sldId="2147483666"/>
              <ac:spMk id="8" creationId="{00000000-0000-0000-0000-000000000000}"/>
            </ac:spMkLst>
          </pc:spChg>
          <pc:spChg chg="mod">
            <ac:chgData name="Fake Test User" userId="SID-0" providerId="Test" clId="FakeClientId" dt="2021-08-06T02:14:45.684" v="10" actId="790"/>
            <ac:spMkLst>
              <pc:docMk/>
              <pc:sldMasterMk cId="0" sldId="2147483660"/>
              <pc:sldLayoutMk cId="0" sldId="2147483666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6T02:14:52.247" v="11" actId="790"/>
          <pc:sldLayoutMkLst>
            <pc:docMk/>
            <pc:sldMasterMk cId="0" sldId="2147483660"/>
            <pc:sldLayoutMk cId="0" sldId="2147483667"/>
          </pc:sldLayoutMkLst>
          <pc:spChg chg="mod">
            <ac:chgData name="Fake Test User" userId="SID-0" providerId="Test" clId="FakeClientId" dt="2021-08-06T02:14:52.247" v="11" actId="790"/>
            <ac:spMkLst>
              <pc:docMk/>
              <pc:sldMasterMk cId="0" sldId="2147483660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06T02:14:52.247" v="11" actId="790"/>
            <ac:spMkLst>
              <pc:docMk/>
              <pc:sldMasterMk cId="0" sldId="2147483660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06T02:14:52.247" v="11" actId="790"/>
            <ac:spMkLst>
              <pc:docMk/>
              <pc:sldMasterMk cId="0" sldId="2147483660"/>
              <pc:sldLayoutMk cId="0" sldId="214748366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6T02:14:57.356" v="12" actId="790"/>
          <pc:sldLayoutMkLst>
            <pc:docMk/>
            <pc:sldMasterMk cId="0" sldId="2147483660"/>
            <pc:sldLayoutMk cId="0" sldId="2147483668"/>
          </pc:sldLayoutMkLst>
          <pc:spChg chg="mod">
            <ac:chgData name="Fake Test User" userId="SID-0" providerId="Test" clId="FakeClientId" dt="2021-08-06T02:14:57.356" v="12" actId="790"/>
            <ac:spMkLst>
              <pc:docMk/>
              <pc:sldMasterMk cId="0" sldId="2147483660"/>
              <pc:sldLayoutMk cId="0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21-08-06T02:14:57.356" v="12" actId="790"/>
            <ac:spMkLst>
              <pc:docMk/>
              <pc:sldMasterMk cId="0" sldId="2147483660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06T02:14:57.356" v="12" actId="790"/>
            <ac:spMkLst>
              <pc:docMk/>
              <pc:sldMasterMk cId="0" sldId="2147483660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06T02:14:57.356" v="12" actId="790"/>
            <ac:spMkLst>
              <pc:docMk/>
              <pc:sldMasterMk cId="0" sldId="2147483660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06T02:14:57.356" v="12" actId="790"/>
            <ac:spMkLst>
              <pc:docMk/>
              <pc:sldMasterMk cId="0" sldId="2147483660"/>
              <pc:sldLayoutMk cId="0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21-08-06T02:14:57.356" v="12" actId="790"/>
            <ac:spMkLst>
              <pc:docMk/>
              <pc:sldMasterMk cId="0" sldId="2147483660"/>
              <pc:sldLayoutMk cId="0" sldId="214748366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6T02:15:05.059" v="13" actId="790"/>
          <pc:sldLayoutMkLst>
            <pc:docMk/>
            <pc:sldMasterMk cId="0" sldId="2147483660"/>
            <pc:sldLayoutMk cId="0" sldId="2147483669"/>
          </pc:sldLayoutMkLst>
          <pc:spChg chg="mod">
            <ac:chgData name="Fake Test User" userId="SID-0" providerId="Test" clId="FakeClientId" dt="2021-08-06T02:15:05.059" v="13" actId="790"/>
            <ac:spMkLst>
              <pc:docMk/>
              <pc:sldMasterMk cId="0" sldId="2147483660"/>
              <pc:sldLayoutMk cId="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6T02:15:05.059" v="13" actId="790"/>
            <ac:spMkLst>
              <pc:docMk/>
              <pc:sldMasterMk cId="0" sldId="2147483660"/>
              <pc:sldLayoutMk cId="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6T02:15:05.059" v="13" actId="790"/>
            <ac:spMkLst>
              <pc:docMk/>
              <pc:sldMasterMk cId="0" sldId="2147483660"/>
              <pc:sldLayoutMk cId="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6T02:15:05.059" v="13" actId="790"/>
            <ac:spMkLst>
              <pc:docMk/>
              <pc:sldMasterMk cId="0" sldId="2147483660"/>
              <pc:sldLayoutMk cId="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6T02:15:05.059" v="13" actId="790"/>
            <ac:spMkLst>
              <pc:docMk/>
              <pc:sldMasterMk cId="0" sldId="2147483660"/>
              <pc:sldLayoutMk cId="0" sldId="2147483669"/>
              <ac:spMk id="6" creationId="{00000000-0000-0000-0000-000000000000}"/>
            </ac:spMkLst>
          </pc:spChg>
          <pc:spChg chg="mod">
            <ac:chgData name="Fake Test User" userId="SID-0" providerId="Test" clId="FakeClientId" dt="2021-08-06T02:15:05.059" v="13" actId="790"/>
            <ac:spMkLst>
              <pc:docMk/>
              <pc:sldMasterMk cId="0" sldId="2147483660"/>
              <pc:sldLayoutMk cId="0" sldId="2147483669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6T02:15:10.497" v="14" actId="790"/>
          <pc:sldLayoutMkLst>
            <pc:docMk/>
            <pc:sldMasterMk cId="0" sldId="2147483660"/>
            <pc:sldLayoutMk cId="0" sldId="2147483670"/>
          </pc:sldLayoutMkLst>
          <pc:spChg chg="mod">
            <ac:chgData name="Fake Test User" userId="SID-0" providerId="Test" clId="FakeClientId" dt="2021-08-06T02:15:10.497" v="14" actId="790"/>
            <ac:spMkLst>
              <pc:docMk/>
              <pc:sldMasterMk cId="0" sldId="2147483660"/>
              <pc:sldLayoutMk cId="0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21-08-06T02:15:10.497" v="14" actId="790"/>
            <ac:spMkLst>
              <pc:docMk/>
              <pc:sldMasterMk cId="0" sldId="2147483660"/>
              <pc:sldLayoutMk cId="0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21-08-06T02:15:10.497" v="14" actId="790"/>
            <ac:spMkLst>
              <pc:docMk/>
              <pc:sldMasterMk cId="0" sldId="2147483660"/>
              <pc:sldLayoutMk cId="0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21-08-06T02:15:10.497" v="14" actId="790"/>
            <ac:spMkLst>
              <pc:docMk/>
              <pc:sldMasterMk cId="0" sldId="2147483660"/>
              <pc:sldLayoutMk cId="0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21-08-06T02:15:10.497" v="14" actId="790"/>
            <ac:spMkLst>
              <pc:docMk/>
              <pc:sldMasterMk cId="0" sldId="2147483660"/>
              <pc:sldLayoutMk cId="0" sldId="21474836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6T02:15:17.888" v="15" actId="790"/>
          <pc:sldLayoutMkLst>
            <pc:docMk/>
            <pc:sldMasterMk cId="0" sldId="2147483660"/>
            <pc:sldLayoutMk cId="0" sldId="2147483671"/>
          </pc:sldLayoutMkLst>
          <pc:spChg chg="mod">
            <ac:chgData name="Fake Test User" userId="SID-0" providerId="Test" clId="FakeClientId" dt="2021-08-06T02:15:17.888" v="15" actId="790"/>
            <ac:spMkLst>
              <pc:docMk/>
              <pc:sldMasterMk cId="0" sldId="2147483660"/>
              <pc:sldLayoutMk cId="0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21-08-06T02:15:17.888" v="15" actId="790"/>
            <ac:spMkLst>
              <pc:docMk/>
              <pc:sldMasterMk cId="0" sldId="2147483660"/>
              <pc:sldLayoutMk cId="0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21-08-06T02:15:17.888" v="15" actId="790"/>
            <ac:spMkLst>
              <pc:docMk/>
              <pc:sldMasterMk cId="0" sldId="2147483660"/>
              <pc:sldLayoutMk cId="0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21-08-06T02:15:17.888" v="15" actId="790"/>
            <ac:spMkLst>
              <pc:docMk/>
              <pc:sldMasterMk cId="0" sldId="2147483660"/>
              <pc:sldLayoutMk cId="0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21-08-06T02:15:17.888" v="15" actId="790"/>
            <ac:spMkLst>
              <pc:docMk/>
              <pc:sldMasterMk cId="0" sldId="2147483660"/>
              <pc:sldLayoutMk cId="0" sldId="2147483671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88AC8155-FEC2-4F21-8A65-B74643D5925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6CF85E4-BF47-43CC-A54A-7B729F8CC57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77B3E7-D5F4-43D0-80A8-D3E4647742A3}" type="datetime1">
              <a:rPr lang="fr-CA" smtClean="0"/>
              <a:t>2021-08-06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9DADA5E-2DB6-4D03-81B4-6C72FCDD042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8721635-ADE9-46AF-BDE6-0FEEB870FD6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8BC95D-F196-4878-861B-1D08BE24ABC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3539840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3065FA-A67D-4B38-BF47-A028601B6551}" type="datetime1">
              <a:rPr lang="fr-CA" smtClean="0"/>
              <a:pPr/>
              <a:t>2021-08-06</a:t>
            </a:fld>
            <a:endParaRPr lang="fr-CA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 eaLnBrk="1" latinLnBrk="0" hangingPunct="1"/>
            <a:r>
              <a:rPr lang="fr-CA" noProof="0" dirty="0"/>
              <a:t>Cliquez pour modifier les styles du texte principal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6DA3C9-E185-4AD0-9D01-DE67CED2C687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6766040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6DA3C9-E185-4AD0-9D01-DE67CED2C687}" type="slidenum">
              <a:rPr lang="fr-CA" smtClean="0"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92561180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CA" noProof="0"/>
              <a:t>Modifiez le style du titre</a:t>
            </a:r>
            <a:endParaRPr kumimoji="0" lang="fr-CA" noProof="0"/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fr-CA" noProof="0"/>
              <a:t>Modifiez les styles du texte</a:t>
            </a:r>
          </a:p>
          <a:p>
            <a:pPr lvl="1" rtl="0" eaLnBrk="1" latinLnBrk="0" hangingPunct="1"/>
            <a:r>
              <a:rPr lang="fr-CA" noProof="0"/>
              <a:t>Deuxième niveau</a:t>
            </a:r>
          </a:p>
          <a:p>
            <a:pPr lvl="2" rtl="0" eaLnBrk="1" latinLnBrk="0" hangingPunct="1"/>
            <a:r>
              <a:rPr lang="fr-CA" noProof="0"/>
              <a:t>Troisième niveau</a:t>
            </a:r>
          </a:p>
          <a:p>
            <a:pPr lvl="3" rtl="0" eaLnBrk="1" latinLnBrk="0" hangingPunct="1"/>
            <a:r>
              <a:rPr lang="fr-CA" noProof="0"/>
              <a:t>Quatrième niveau</a:t>
            </a:r>
          </a:p>
          <a:p>
            <a:pPr lvl="4" rtl="0" eaLnBrk="1" latinLnBrk="0" hangingPunct="1"/>
            <a:r>
              <a:rPr lang="fr-CA" noProof="0"/>
              <a:t>Cinquième niveau</a:t>
            </a:r>
            <a:endParaRPr kumimoji="0" lang="fr-CA" noProof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B9F09207-302A-4BEF-8F79-58E7EA5C4323}" type="datetime1">
              <a:rPr lang="fr-CA" noProof="0" smtClean="0"/>
              <a:t>2021-08-06</a:t>
            </a:fld>
            <a:endParaRPr lang="fr-CA" noProof="0"/>
          </a:p>
        </p:txBody>
      </p:sp>
      <p:sp>
        <p:nvSpPr>
          <p:cNvPr id="5" name="Espace réservé au pied de page 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fr-CA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A957AF-53C0-420B-9C2D-77DB1416566C}" type="slidenum">
              <a:rPr kumimoji="0" lang="fr-CA" noProof="0" smtClean="0"/>
              <a:pPr eaLnBrk="1" latinLnBrk="0" hangingPunct="1"/>
              <a:t>‹N°›</a:t>
            </a:fld>
            <a:endParaRPr kumimoji="0" lang="fr-CA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fr-CA" noProof="0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fr-CA" noProof="0"/>
          </a:p>
        </p:txBody>
      </p:sp>
      <p:sp>
        <p:nvSpPr>
          <p:cNvPr id="9" name="Titre 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rtlCol="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pPr rtl="0"/>
            <a:r>
              <a:rPr lang="fr-CA" noProof="0"/>
              <a:t>Modifiez le style du titre</a:t>
            </a:r>
            <a:endParaRPr kumimoji="0" lang="fr-CA" noProof="0"/>
          </a:p>
        </p:txBody>
      </p:sp>
      <p:sp>
        <p:nvSpPr>
          <p:cNvPr id="17" name="Sous-titre 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rtlCol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CA" noProof="0"/>
              <a:t>Modifiez le style des sous-titres du masque</a:t>
            </a:r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302C2CDE-CABB-436C-AB8F-E7AD97C8BD3B}" type="datetime1">
              <a:rPr lang="fr-CA" noProof="0" smtClean="0"/>
              <a:t>2021-08-06</a:t>
            </a:fld>
            <a:endParaRPr lang="fr-CA" noProof="0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fr-CA" noProof="0"/>
          </a:p>
        </p:txBody>
      </p:sp>
      <p:sp>
        <p:nvSpPr>
          <p:cNvPr id="27" name="Espace réservé pour la diapositive 2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A957AF-53C0-420B-9C2D-77DB1416566C}" type="slidenum">
              <a:rPr kumimoji="0" lang="fr-CA" noProof="0" smtClean="0"/>
              <a:pPr eaLnBrk="1" latinLnBrk="0" hangingPunct="1"/>
              <a:t>‹N°›</a:t>
            </a:fld>
            <a:endParaRPr kumimoji="0" lang="fr-CA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 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 rtlCol="0"/>
          <a:lstStyle/>
          <a:p>
            <a:pPr rtl="0"/>
            <a:r>
              <a:rPr lang="fr-CA" noProof="0"/>
              <a:t>Modifiez le style du titre</a:t>
            </a:r>
            <a:endParaRPr kumimoji="0" lang="fr-CA" noProof="0"/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/>
          <a:p>
            <a:pPr lvl="0" rtl="0" eaLnBrk="1" latinLnBrk="0" hangingPunct="1"/>
            <a:r>
              <a:rPr lang="fr-CA" noProof="0"/>
              <a:t>Modifiez les styles du texte</a:t>
            </a:r>
          </a:p>
          <a:p>
            <a:pPr lvl="1" rtl="0" eaLnBrk="1" latinLnBrk="0" hangingPunct="1"/>
            <a:r>
              <a:rPr lang="fr-CA" noProof="0"/>
              <a:t>Deuxième niveau</a:t>
            </a:r>
          </a:p>
          <a:p>
            <a:pPr lvl="2" rtl="0" eaLnBrk="1" latinLnBrk="0" hangingPunct="1"/>
            <a:r>
              <a:rPr lang="fr-CA" noProof="0"/>
              <a:t>Troisième niveau</a:t>
            </a:r>
          </a:p>
          <a:p>
            <a:pPr lvl="3" rtl="0" eaLnBrk="1" latinLnBrk="0" hangingPunct="1"/>
            <a:r>
              <a:rPr lang="fr-CA" noProof="0"/>
              <a:t>Quatrième niveau</a:t>
            </a:r>
          </a:p>
          <a:p>
            <a:pPr lvl="4" rtl="0" eaLnBrk="1" latinLnBrk="0" hangingPunct="1"/>
            <a:r>
              <a:rPr lang="fr-CA" noProof="0"/>
              <a:t>Cinquième niveau</a:t>
            </a:r>
            <a:endParaRPr kumimoji="0" lang="fr-CA" noProof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370CC359-18C0-4E74-ACAC-262B260812D3}" type="datetime1">
              <a:rPr lang="fr-CA" noProof="0" smtClean="0"/>
              <a:t>2021-08-06</a:t>
            </a:fld>
            <a:endParaRPr lang="fr-CA" noProof="0"/>
          </a:p>
        </p:txBody>
      </p:sp>
      <p:sp>
        <p:nvSpPr>
          <p:cNvPr id="5" name="Espace réservé au pied de page 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fr-CA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A957AF-53C0-420B-9C2D-77DB1416566C}" type="slidenum">
              <a:rPr kumimoji="0" lang="fr-CA" noProof="0" smtClean="0"/>
              <a:pPr eaLnBrk="1" latinLnBrk="0" hangingPunct="1"/>
              <a:t>‹N°›</a:t>
            </a:fld>
            <a:endParaRPr kumimoji="0" lang="fr-CA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r>
              <a:rPr lang="fr-CA" noProof="0"/>
              <a:t>Modifiez le style du titre</a:t>
            </a:r>
            <a:endParaRPr kumimoji="0" lang="fr-CA" noProof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fr-CA" noProof="0"/>
              <a:t>Modifiez les styles du texte</a:t>
            </a:r>
          </a:p>
          <a:p>
            <a:pPr lvl="1" rtl="0" eaLnBrk="1" latinLnBrk="0" hangingPunct="1"/>
            <a:r>
              <a:rPr lang="fr-CA" noProof="0"/>
              <a:t>Deuxième niveau</a:t>
            </a:r>
          </a:p>
          <a:p>
            <a:pPr lvl="2" rtl="0" eaLnBrk="1" latinLnBrk="0" hangingPunct="1"/>
            <a:r>
              <a:rPr lang="fr-CA" noProof="0"/>
              <a:t>Troisième niveau</a:t>
            </a:r>
          </a:p>
          <a:p>
            <a:pPr lvl="3" rtl="0" eaLnBrk="1" latinLnBrk="0" hangingPunct="1"/>
            <a:r>
              <a:rPr lang="fr-CA" noProof="0"/>
              <a:t>Quatrième niveau</a:t>
            </a:r>
          </a:p>
          <a:p>
            <a:pPr lvl="4" rtl="0" eaLnBrk="1" latinLnBrk="0" hangingPunct="1"/>
            <a:r>
              <a:rPr lang="fr-CA" noProof="0"/>
              <a:t>Cinquième niveau</a:t>
            </a:r>
            <a:endParaRPr kumimoji="0" lang="fr-CA" noProof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D0431F46-5659-4927-941C-371DCC5A4D68}" type="datetime1">
              <a:rPr lang="fr-CA" noProof="0" smtClean="0"/>
              <a:t>2021-08-06</a:t>
            </a:fld>
            <a:endParaRPr lang="fr-CA" noProof="0"/>
          </a:p>
        </p:txBody>
      </p:sp>
      <p:sp>
        <p:nvSpPr>
          <p:cNvPr id="5" name="Espace réservé au pied de page 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fr-CA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A957AF-53C0-420B-9C2D-77DB1416566C}" type="slidenum">
              <a:rPr kumimoji="0" lang="fr-CA" noProof="0" smtClean="0"/>
              <a:pPr eaLnBrk="1" latinLnBrk="0" hangingPunct="1"/>
              <a:t>‹N°›</a:t>
            </a:fld>
            <a:endParaRPr kumimoji="0" lang="fr-CA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fr-CA" noProof="0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fr-CA" noProof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rtlCol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pPr rtl="0"/>
            <a:r>
              <a:rPr lang="fr-CA" noProof="0"/>
              <a:t>Modifiez le style du titre</a:t>
            </a:r>
            <a:endParaRPr kumimoji="0" lang="fr-CA" noProof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rtlCol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fr-CA" noProof="0"/>
              <a:t>Cliquez pour modifier les styles du texte principal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73A9C600-5FBC-41B0-BAEF-589333827A56}" type="datetime1">
              <a:rPr lang="fr-CA" noProof="0" smtClean="0"/>
              <a:t>2021-08-06</a:t>
            </a:fld>
            <a:endParaRPr lang="fr-CA" noProof="0"/>
          </a:p>
        </p:txBody>
      </p:sp>
      <p:sp>
        <p:nvSpPr>
          <p:cNvPr id="5" name="Espace réservé au pied de page 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fr-CA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A957AF-53C0-420B-9C2D-77DB1416566C}" type="slidenum">
              <a:rPr kumimoji="0" lang="fr-CA" noProof="0" smtClean="0"/>
              <a:pPr eaLnBrk="1" latinLnBrk="0" hangingPunct="1"/>
              <a:t>‹N°›</a:t>
            </a:fld>
            <a:endParaRPr kumimoji="0" lang="fr-CA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 rtlCol="0"/>
          <a:lstStyle/>
          <a:p>
            <a:pPr rtl="0"/>
            <a:r>
              <a:rPr lang="fr-CA" noProof="0"/>
              <a:t>Modifiez le style du titre</a:t>
            </a:r>
            <a:endParaRPr kumimoji="0" lang="fr-CA" noProof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3657600" cy="4525963"/>
          </a:xfrm>
        </p:spPr>
        <p:txBody>
          <a:bodyPr rtlCol="0"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fr-CA" noProof="0"/>
              <a:t>Modifiez les styles du texte</a:t>
            </a:r>
          </a:p>
          <a:p>
            <a:pPr lvl="1" rtl="0" eaLnBrk="1" latinLnBrk="0" hangingPunct="1"/>
            <a:r>
              <a:rPr lang="fr-CA" noProof="0"/>
              <a:t>Deuxième niveau</a:t>
            </a:r>
          </a:p>
          <a:p>
            <a:pPr lvl="2" rtl="0" eaLnBrk="1" latinLnBrk="0" hangingPunct="1"/>
            <a:r>
              <a:rPr lang="fr-CA" noProof="0"/>
              <a:t>Troisième niveau</a:t>
            </a:r>
          </a:p>
          <a:p>
            <a:pPr lvl="3" rtl="0" eaLnBrk="1" latinLnBrk="0" hangingPunct="1"/>
            <a:r>
              <a:rPr lang="fr-CA" noProof="0"/>
              <a:t>Quatrième niveau</a:t>
            </a:r>
          </a:p>
          <a:p>
            <a:pPr lvl="4" rtl="0" eaLnBrk="1" latinLnBrk="0" hangingPunct="1"/>
            <a:r>
              <a:rPr lang="fr-CA" noProof="0"/>
              <a:t>Cinquième niveau</a:t>
            </a:r>
            <a:endParaRPr kumimoji="0" lang="fr-CA" noProof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267200" y="1600200"/>
            <a:ext cx="3657600" cy="4525963"/>
          </a:xfrm>
        </p:spPr>
        <p:txBody>
          <a:bodyPr rtlCol="0"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fr-CA" noProof="0"/>
              <a:t>Modifiez les styles du texte</a:t>
            </a:r>
          </a:p>
          <a:p>
            <a:pPr lvl="1" rtl="0" eaLnBrk="1" latinLnBrk="0" hangingPunct="1"/>
            <a:r>
              <a:rPr lang="fr-CA" noProof="0"/>
              <a:t>Deuxième niveau</a:t>
            </a:r>
          </a:p>
          <a:p>
            <a:pPr lvl="2" rtl="0" eaLnBrk="1" latinLnBrk="0" hangingPunct="1"/>
            <a:r>
              <a:rPr lang="fr-CA" noProof="0"/>
              <a:t>Troisième niveau</a:t>
            </a:r>
          </a:p>
          <a:p>
            <a:pPr lvl="3" rtl="0" eaLnBrk="1" latinLnBrk="0" hangingPunct="1"/>
            <a:r>
              <a:rPr lang="fr-CA" noProof="0"/>
              <a:t>Quatrième niveau</a:t>
            </a:r>
          </a:p>
          <a:p>
            <a:pPr lvl="4" rtl="0" eaLnBrk="1" latinLnBrk="0" hangingPunct="1"/>
            <a:r>
              <a:rPr lang="fr-CA" noProof="0"/>
              <a:t>Cinquième niveau</a:t>
            </a:r>
            <a:endParaRPr kumimoji="0" lang="fr-CA" noProof="0"/>
          </a:p>
        </p:txBody>
      </p:sp>
      <p:sp>
        <p:nvSpPr>
          <p:cNvPr id="5" name="Espace réservé à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6EEC2108-9A24-419E-82C8-DFC2FCCA7F0B}" type="datetime1">
              <a:rPr lang="fr-CA" noProof="0" smtClean="0"/>
              <a:t>2021-08-06</a:t>
            </a:fld>
            <a:endParaRPr lang="fr-CA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fr-CA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A957AF-53C0-420B-9C2D-77DB1416566C}" type="slidenum">
              <a:rPr kumimoji="0" lang="fr-CA" noProof="0" smtClean="0"/>
              <a:pPr eaLnBrk="1" latinLnBrk="0" hangingPunct="1"/>
              <a:t>‹N°›</a:t>
            </a:fld>
            <a:endParaRPr kumimoji="0" lang="fr-CA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8229600" cy="1143000"/>
          </a:xfrm>
        </p:spPr>
        <p:txBody>
          <a:bodyPr rtlCol="0" anchor="ctr"/>
          <a:lstStyle>
            <a:lvl1pPr>
              <a:defRPr/>
            </a:lvl1pPr>
          </a:lstStyle>
          <a:p>
            <a:pPr rtl="0"/>
            <a:r>
              <a:rPr lang="fr-CA" noProof="0"/>
              <a:t>Cliquez pour modifier le style du titre principal</a:t>
            </a:r>
            <a:endParaRPr kumimoji="0" lang="fr-CA" noProof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57200" y="5486400"/>
            <a:ext cx="4040188" cy="838200"/>
          </a:xfrm>
        </p:spPr>
        <p:txBody>
          <a:bodyPr rtlCol="0"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fr-CA" noProof="0"/>
              <a:t>Modifiez les styles du texte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 hasCustomPrompt="1"/>
          </p:nvPr>
        </p:nvSpPr>
        <p:spPr>
          <a:xfrm>
            <a:off x="4645025" y="5486400"/>
            <a:ext cx="4041775" cy="838200"/>
          </a:xfrm>
        </p:spPr>
        <p:txBody>
          <a:bodyPr rtlCol="0"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fr-CA" noProof="0"/>
              <a:t>Cliquez pour modifier les styles du texte principal</a:t>
            </a:r>
          </a:p>
        </p:txBody>
      </p:sp>
      <p:sp>
        <p:nvSpPr>
          <p:cNvPr id="5" name="Espace réservé du contenu 4"/>
          <p:cNvSpPr>
            <a:spLocks noGrp="1"/>
          </p:cNvSpPr>
          <p:nvPr>
            <p:ph sz="quarter" idx="2" hasCustomPrompt="1"/>
          </p:nvPr>
        </p:nvSpPr>
        <p:spPr>
          <a:xfrm>
            <a:off x="457200" y="1516912"/>
            <a:ext cx="4040188" cy="3941763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fr-CA" noProof="0"/>
              <a:t>Modifiez les styles du texte</a:t>
            </a:r>
          </a:p>
          <a:p>
            <a:pPr lvl="1" rtl="0" eaLnBrk="1" latinLnBrk="0" hangingPunct="1"/>
            <a:r>
              <a:rPr lang="fr-CA" noProof="0"/>
              <a:t>Deuxième niveau</a:t>
            </a:r>
          </a:p>
          <a:p>
            <a:pPr lvl="2" rtl="0" eaLnBrk="1" latinLnBrk="0" hangingPunct="1"/>
            <a:r>
              <a:rPr lang="fr-CA" noProof="0"/>
              <a:t>Troisième niveau</a:t>
            </a:r>
          </a:p>
          <a:p>
            <a:pPr lvl="3" rtl="0" eaLnBrk="1" latinLnBrk="0" hangingPunct="1"/>
            <a:r>
              <a:rPr lang="fr-CA" noProof="0"/>
              <a:t>Quatrième niveau</a:t>
            </a:r>
          </a:p>
          <a:p>
            <a:pPr lvl="4" rtl="0" eaLnBrk="1" latinLnBrk="0" hangingPunct="1"/>
            <a:r>
              <a:rPr lang="fr-CA" noProof="0"/>
              <a:t>Cinquième niveau</a:t>
            </a:r>
            <a:endParaRPr kumimoji="0" lang="fr-CA" noProof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4645025" y="1516912"/>
            <a:ext cx="4041775" cy="3941763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fr-CA" noProof="0"/>
              <a:t>Modifiez les styles du texte</a:t>
            </a:r>
          </a:p>
          <a:p>
            <a:pPr lvl="1" rtl="0" eaLnBrk="1" latinLnBrk="0" hangingPunct="1"/>
            <a:r>
              <a:rPr lang="fr-CA" noProof="0"/>
              <a:t>Deuxième niveau</a:t>
            </a:r>
          </a:p>
          <a:p>
            <a:pPr lvl="2" rtl="0" eaLnBrk="1" latinLnBrk="0" hangingPunct="1"/>
            <a:r>
              <a:rPr lang="fr-CA" noProof="0"/>
              <a:t>Troisième niveau</a:t>
            </a:r>
          </a:p>
          <a:p>
            <a:pPr lvl="3" rtl="0" eaLnBrk="1" latinLnBrk="0" hangingPunct="1"/>
            <a:r>
              <a:rPr lang="fr-CA" noProof="0"/>
              <a:t>Quatrième niveau</a:t>
            </a:r>
          </a:p>
          <a:p>
            <a:pPr lvl="4" rtl="0" eaLnBrk="1" latinLnBrk="0" hangingPunct="1"/>
            <a:r>
              <a:rPr lang="fr-CA" noProof="0"/>
              <a:t>Cinquième niveau</a:t>
            </a:r>
            <a:endParaRPr kumimoji="0" lang="fr-CA" noProof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8A64CE14-A581-4D3F-92B6-29BFA7A08354}" type="datetime1">
              <a:rPr lang="fr-CA" noProof="0" smtClean="0"/>
              <a:t>2021-08-06</a:t>
            </a:fld>
            <a:endParaRPr lang="fr-CA" noProof="0"/>
          </a:p>
        </p:txBody>
      </p:sp>
      <p:sp>
        <p:nvSpPr>
          <p:cNvPr id="8" name="Espace réservé au pied de pag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fr-CA" noProof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A957AF-53C0-420B-9C2D-77DB1416566C}" type="slidenum">
              <a:rPr kumimoji="0" lang="fr-CA" noProof="0" smtClean="0"/>
              <a:pPr eaLnBrk="1" latinLnBrk="0" hangingPunct="1"/>
              <a:t>‹N°›</a:t>
            </a:fld>
            <a:endParaRPr kumimoji="0" lang="fr-CA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rtlCol="0" anchor="ctr"/>
          <a:lstStyle>
            <a:lvl1pPr algn="l">
              <a:defRPr sz="4600"/>
            </a:lvl1pPr>
          </a:lstStyle>
          <a:p>
            <a:pPr rtl="0"/>
            <a:r>
              <a:rPr lang="fr-CA" noProof="0"/>
              <a:t>Modifiez le style du titre</a:t>
            </a:r>
            <a:endParaRPr kumimoji="0" lang="fr-CA" noProof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783241A5-885E-4F82-B230-740CFB2414B0}" type="datetime1">
              <a:rPr lang="fr-CA" noProof="0" smtClean="0"/>
              <a:t>2021-08-06</a:t>
            </a:fld>
            <a:endParaRPr lang="fr-CA" noProof="0"/>
          </a:p>
        </p:txBody>
      </p:sp>
      <p:sp>
        <p:nvSpPr>
          <p:cNvPr id="8" name="Espace réservé a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2AA957AF-53C0-420B-9C2D-77DB1416566C}" type="slidenum">
              <a:rPr kumimoji="0" lang="fr-CA" noProof="0" smtClean="0"/>
              <a:pPr eaLnBrk="1" latinLnBrk="0" hangingPunct="1"/>
              <a:t>‹N°›</a:t>
            </a:fld>
            <a:endParaRPr kumimoji="0" lang="fr-CA" noProof="0"/>
          </a:p>
        </p:txBody>
      </p:sp>
      <p:sp>
        <p:nvSpPr>
          <p:cNvPr id="9" name="Espace réservé au pied de page 8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kumimoji="0" lang="fr-CA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89339334-E1B6-4FDB-B33E-3DD187DC86AF}" type="datetime1">
              <a:rPr lang="fr-CA" noProof="0" smtClean="0"/>
              <a:t>2021-08-06</a:t>
            </a:fld>
            <a:endParaRPr lang="fr-CA" noProof="0"/>
          </a:p>
        </p:txBody>
      </p:sp>
      <p:sp>
        <p:nvSpPr>
          <p:cNvPr id="3" name="Espace réservé au pied de pag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fr-CA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A957AF-53C0-420B-9C2D-77DB1416566C}" type="slidenum">
              <a:rPr kumimoji="0" lang="fr-CA" noProof="0" smtClean="0"/>
              <a:pPr eaLnBrk="1" latinLnBrk="0" hangingPunct="1"/>
              <a:t>‹N°›</a:t>
            </a:fld>
            <a:endParaRPr kumimoji="0" lang="fr-CA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rtlCol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fr-CA" noProof="0"/>
              <a:t>Modifiez le style du titre</a:t>
            </a:r>
            <a:endParaRPr kumimoji="0" lang="fr-CA" noProof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 hasCustomPrompt="1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rtlCol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rtl="0" eaLnBrk="1" latinLnBrk="0" hangingPunct="1"/>
            <a:r>
              <a:rPr lang="fr-CA" noProof="0"/>
              <a:t>Cliquez pour modifier les styles du texte principal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 hasCustomPrompt="1"/>
          </p:nvPr>
        </p:nvSpPr>
        <p:spPr>
          <a:xfrm>
            <a:off x="457200" y="1981200"/>
            <a:ext cx="7086600" cy="3810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rtl="0" eaLnBrk="1" latinLnBrk="0" hangingPunct="1"/>
            <a:r>
              <a:rPr lang="fr-CA" noProof="0"/>
              <a:t>Modifiez les styles du texte</a:t>
            </a:r>
          </a:p>
          <a:p>
            <a:pPr lvl="1" rtl="0" eaLnBrk="1" latinLnBrk="0" hangingPunct="1"/>
            <a:r>
              <a:rPr lang="fr-CA" noProof="0"/>
              <a:t>Deuxième niveau</a:t>
            </a:r>
          </a:p>
          <a:p>
            <a:pPr lvl="2" rtl="0" eaLnBrk="1" latinLnBrk="0" hangingPunct="1"/>
            <a:r>
              <a:rPr lang="fr-CA" noProof="0"/>
              <a:t>Troisième niveau</a:t>
            </a:r>
          </a:p>
          <a:p>
            <a:pPr lvl="3" rtl="0" eaLnBrk="1" latinLnBrk="0" hangingPunct="1"/>
            <a:r>
              <a:rPr lang="fr-CA" noProof="0"/>
              <a:t>Quatrième niveau</a:t>
            </a:r>
          </a:p>
          <a:p>
            <a:pPr lvl="4" rtl="0" eaLnBrk="1" latinLnBrk="0" hangingPunct="1"/>
            <a:r>
              <a:rPr lang="fr-CA" noProof="0"/>
              <a:t>Cinquième niveau</a:t>
            </a:r>
            <a:endParaRPr kumimoji="0" lang="fr-CA" noProof="0"/>
          </a:p>
        </p:txBody>
      </p:sp>
      <p:sp>
        <p:nvSpPr>
          <p:cNvPr id="5" name="Espace réservé à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5535F5E4-9F87-4D38-9D24-055967755F53}" type="datetime1">
              <a:rPr lang="fr-CA" noProof="0" smtClean="0"/>
              <a:t>2021-08-06</a:t>
            </a:fld>
            <a:endParaRPr lang="fr-CA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fr-CA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 rtlCol="0"/>
          <a:lstStyle/>
          <a:p>
            <a:pPr rtl="0"/>
            <a:fld id="{2AA957AF-53C0-420B-9C2D-77DB1416566C}" type="slidenum">
              <a:rPr kumimoji="0" lang="fr-CA" noProof="0" smtClean="0"/>
              <a:pPr eaLnBrk="1" latinLnBrk="0" hangingPunct="1"/>
              <a:t>‹N°›</a:t>
            </a:fld>
            <a:endParaRPr kumimoji="0" lang="fr-CA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rtlCol="0"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fr-CA" noProof="0"/>
              <a:t>Modifiez le style du titre</a:t>
            </a:r>
            <a:endParaRPr kumimoji="0" lang="fr-CA" noProof="0"/>
          </a:p>
        </p:txBody>
      </p:sp>
      <p:sp>
        <p:nvSpPr>
          <p:cNvPr id="3" name="Espace réservé d’image 2"/>
          <p:cNvSpPr>
            <a:spLocks noGrp="1"/>
          </p:cNvSpPr>
          <p:nvPr>
            <p:ph type="pic" idx="1" hasCustomPrompt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fr-CA" noProof="0"/>
              <a:t>Cliquez sur l’icône pour ajouter une image</a:t>
            </a:r>
            <a:endParaRPr kumimoji="0"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5556734" y="2998765"/>
            <a:ext cx="3053866" cy="2663482"/>
          </a:xfrm>
        </p:spPr>
        <p:txBody>
          <a:bodyPr lIns="45720" rIns="45720" rtlCol="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rtl="0" eaLnBrk="1" latinLnBrk="0" hangingPunct="1"/>
            <a:r>
              <a:rPr lang="fr-CA" noProof="0"/>
              <a:t>Modifiez les styles du texte</a:t>
            </a:r>
          </a:p>
        </p:txBody>
      </p:sp>
      <p:sp>
        <p:nvSpPr>
          <p:cNvPr id="5" name="Espace réservé à la date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 rtlCol="0"/>
          <a:lstStyle/>
          <a:p>
            <a:pPr rtl="0" eaLnBrk="1" latinLnBrk="0" hangingPunct="1"/>
            <a:fld id="{D6DAFAC1-A1E8-4281-94B6-E387FA5BAA84}" type="datetime1">
              <a:rPr lang="fr-CA" noProof="0" smtClean="0"/>
              <a:t>2021-08-06</a:t>
            </a:fld>
            <a:endParaRPr lang="fr-CA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fr-CA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A957AF-53C0-420B-9C2D-77DB1416566C}" type="slidenum">
              <a:rPr kumimoji="0" lang="fr-CA" noProof="0" smtClean="0"/>
              <a:pPr eaLnBrk="1" latinLnBrk="0" hangingPunct="1"/>
              <a:t>‹N°›</a:t>
            </a:fld>
            <a:endParaRPr kumimoji="0" lang="fr-CA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e libre 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fr-CA" noProof="0"/>
          </a:p>
        </p:txBody>
      </p:sp>
      <p:sp>
        <p:nvSpPr>
          <p:cNvPr id="16" name="Forme libre 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fr-CA" noProof="0"/>
          </a:p>
        </p:txBody>
      </p:sp>
      <p:sp>
        <p:nvSpPr>
          <p:cNvPr id="9" name="Espace réservé du titre 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rtlCol="0" anchor="ctr">
            <a:normAutofit/>
          </a:bodyPr>
          <a:lstStyle/>
          <a:p>
            <a:pPr rtl="0"/>
            <a:r>
              <a:rPr lang="fr-CA" noProof="0"/>
              <a:t>Cliquez pour modifier le style du titre principal</a:t>
            </a:r>
            <a:endParaRPr kumimoji="0" lang="fr-CA" noProof="0"/>
          </a:p>
        </p:txBody>
      </p:sp>
      <p:sp>
        <p:nvSpPr>
          <p:cNvPr id="30" name="Espace réservé du texte 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fr-CA" noProof="0" dirty="0"/>
              <a:t>Cliquez pour modifier les styles du texte principal</a:t>
            </a:r>
          </a:p>
          <a:p>
            <a:pPr lvl="1" rtl="0" eaLnBrk="1" latinLnBrk="0" hangingPunct="1"/>
            <a:r>
              <a:rPr lang="fr-CA" noProof="0" dirty="0"/>
              <a:t>Deuxième niveau</a:t>
            </a:r>
          </a:p>
          <a:p>
            <a:pPr lvl="2" rtl="0" eaLnBrk="1" latinLnBrk="0" hangingPunct="1"/>
            <a:r>
              <a:rPr lang="fr-CA" noProof="0" dirty="0"/>
              <a:t>Troisième niveau</a:t>
            </a:r>
          </a:p>
          <a:p>
            <a:pPr lvl="3" rtl="0" eaLnBrk="1" latinLnBrk="0" hangingPunct="1"/>
            <a:r>
              <a:rPr lang="fr-CA" noProof="0" dirty="0"/>
              <a:t>Quatrième niveau</a:t>
            </a:r>
          </a:p>
          <a:p>
            <a:pPr lvl="4" rtl="0" eaLnBrk="1" latinLnBrk="0" hangingPunct="1"/>
            <a:r>
              <a:rPr lang="fr-CA" noProof="0" dirty="0"/>
              <a:t>Cinquième niveau</a:t>
            </a:r>
            <a:endParaRPr kumimoji="0" lang="fr-CA" noProof="0" dirty="0"/>
          </a:p>
        </p:txBody>
      </p:sp>
      <p:sp>
        <p:nvSpPr>
          <p:cNvPr id="10" name="Espace réservé à la date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rtlCol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rtl="0" eaLnBrk="1" latinLnBrk="0" hangingPunct="1"/>
            <a:fld id="{89E1F5D8-4462-45C2-BC69-271734EC44AC}" type="datetime1">
              <a:rPr lang="fr-CA" noProof="0" smtClean="0"/>
              <a:t>2021-08-06</a:t>
            </a:fld>
            <a:endParaRPr lang="fr-CA" sz="1000" noProof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rtlCol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rtl="0" eaLnBrk="1" latinLnBrk="0" hangingPunct="1"/>
            <a:endParaRPr kumimoji="0" lang="fr-CA" sz="1000" noProof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Espace réservé pour la diapositive 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rtl="0"/>
            <a:fld id="{2AA957AF-53C0-420B-9C2D-77DB1416566C}" type="slidenum">
              <a:rPr kumimoji="0" lang="fr-CA" noProof="0" smtClean="0"/>
              <a:pPr eaLnBrk="1" latinLnBrk="0" hangingPunct="1"/>
              <a:t>‹N°›</a:t>
            </a:fld>
            <a:endParaRPr kumimoji="0" lang="fr-CA" sz="1000" noProof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96439479"/>
      </p:ext>
    </p:extLst>
  </p:cSld>
  <p:clrMapOvr>
    <a:masterClrMapping/>
  </p:clrMapOvr>
</p:sld>
</file>

<file path=ppt/theme/theme12.xml><?xml version="1.0" encoding="utf-8"?>
<a:theme xmlns:a="http://schemas.openxmlformats.org/drawingml/2006/main" name="Techniqu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Technic</ap:Template>
  <ap:TotalTime>6</ap:TotalTime>
  <ap:Words>1</ap:Words>
  <ap:PresentationFormat>Affichage à l'écran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ap:HeadingPairs>
  <ap:TitlesOfParts>
    <vt:vector baseType="lpstr" size="6">
      <vt:lpstr>Arial</vt:lpstr>
      <vt:lpstr>Calibri</vt:lpstr>
      <vt:lpstr>Franklin Gothic Book</vt:lpstr>
      <vt:lpstr>Wingdings 2</vt:lpstr>
      <vt:lpstr>Technique</vt:lpstr>
      <vt:lpstr>Présentation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2014-09-16T21:40:21Z</dcterms:created>
  <dcterms:modified xsi:type="dcterms:W3CDTF">2021-08-06T02:17:52Z</dcterms:modified>
</cp:coreProperties>
</file>