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fr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6623" autoAdjust="0"/>
  </p:normalViewPr>
  <p:slideViewPr>
    <p:cSldViewPr snapToGrid="0">
      <p:cViewPr varScale="1">
        <p:scale>
          <a:sx n="123" d="100"/>
          <a:sy n="123" d="100"/>
        </p:scale>
        <p:origin x="10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06T06:27:08.569" v="17" actId="790"/>
      <pc:docMkLst>
        <pc:docMk/>
      </pc:docMkLst>
      <pc:sldChg chg="modSp mod modNotes modNotesTx">
        <pc:chgData name="Fake Test User" userId="SID-0" providerId="Test" clId="FakeClientId" dt="2021-08-06T06:27:08.569" v="17" actId="790"/>
        <pc:sldMkLst>
          <pc:docMk/>
          <pc:sldMk cId="4004219312" sldId="256"/>
        </pc:sldMkLst>
        <pc:spChg chg="mod">
          <ac:chgData name="Fake Test User" userId="SID-0" providerId="Test" clId="FakeClientId" dt="2021-08-06T06:24:42.097" v="0" actId="790"/>
          <ac:spMkLst>
            <pc:docMk/>
            <pc:sldMk cId="4004219312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6T06:24:42.097" v="0" actId="790"/>
          <ac:spMkLst>
            <pc:docMk/>
            <pc:sldMk cId="4004219312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6T06:26:35.271" v="13" actId="790"/>
        <pc:sldMasterMkLst>
          <pc:docMk/>
          <pc:sldMasterMk cId="0" sldId="2147483744"/>
        </pc:sldMasterMkLst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2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3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4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5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6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14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17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18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19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20" creationId="{00000000-0000-0000-0000-000000000000}"/>
          </ac:spMkLst>
        </pc:spChg>
        <pc:spChg chg="mod">
          <ac:chgData name="Fake Test User" userId="SID-0" providerId="Test" clId="FakeClientId" dt="2021-08-06T06:25:09.223" v="2" actId="790"/>
          <ac:spMkLst>
            <pc:docMk/>
            <pc:sldMasterMk cId="0" sldId="2147483744"/>
            <ac:spMk id="21" creationId="{00000000-0000-0000-0000-000000000000}"/>
          </ac:spMkLst>
        </pc:spChg>
        <pc:sldLayoutChg chg="modSp mod">
          <pc:chgData name="Fake Test User" userId="SID-0" providerId="Test" clId="FakeClientId" dt="2021-08-06T06:25:33.223" v="3" actId="790"/>
          <pc:sldLayoutMkLst>
            <pc:docMk/>
            <pc:sldMasterMk cId="0" sldId="2147483744"/>
            <pc:sldLayoutMk cId="0" sldId="2147483745"/>
          </pc:sldLayoutMkLst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5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6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11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12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13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14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15" creationId="{00000000-0000-0000-0000-000000000000}"/>
            </ac:spMkLst>
          </pc:spChg>
          <pc:spChg chg="mod">
            <ac:chgData name="Fake Test User" userId="SID-0" providerId="Test" clId="FakeClientId" dt="2021-08-06T06:25:33.223" v="3" actId="790"/>
            <ac:spMkLst>
              <pc:docMk/>
              <pc:sldMasterMk cId="0" sldId="2147483744"/>
              <pc:sldLayoutMk cId="0" sldId="2147483745"/>
              <ac:spMk id="1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5:39.302" v="4" actId="790"/>
          <pc:sldLayoutMkLst>
            <pc:docMk/>
            <pc:sldMasterMk cId="0" sldId="2147483744"/>
            <pc:sldLayoutMk cId="0" sldId="2147483746"/>
          </pc:sldLayoutMkLst>
          <pc:spChg chg="mod">
            <ac:chgData name="Fake Test User" userId="SID-0" providerId="Test" clId="FakeClientId" dt="2021-08-06T06:25:39.302" v="4" actId="790"/>
            <ac:spMkLst>
              <pc:docMk/>
              <pc:sldMasterMk cId="0" sldId="2147483744"/>
              <pc:sldLayoutMk cId="0" sldId="214748374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5:39.302" v="4" actId="790"/>
            <ac:spMkLst>
              <pc:docMk/>
              <pc:sldMasterMk cId="0" sldId="2147483744"/>
              <pc:sldLayoutMk cId="0" sldId="214748374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5:39.302" v="4" actId="790"/>
            <ac:spMkLst>
              <pc:docMk/>
              <pc:sldMasterMk cId="0" sldId="2147483744"/>
              <pc:sldLayoutMk cId="0" sldId="2147483746"/>
              <ac:spMk id="5" creationId="{00000000-0000-0000-0000-000000000000}"/>
            </ac:spMkLst>
          </pc:spChg>
          <pc:spChg chg="mod">
            <ac:chgData name="Fake Test User" userId="SID-0" providerId="Test" clId="FakeClientId" dt="2021-08-06T06:25:39.302" v="4" actId="790"/>
            <ac:spMkLst>
              <pc:docMk/>
              <pc:sldMasterMk cId="0" sldId="2147483744"/>
              <pc:sldLayoutMk cId="0" sldId="2147483746"/>
              <ac:spMk id="6" creationId="{00000000-0000-0000-0000-000000000000}"/>
            </ac:spMkLst>
          </pc:spChg>
          <pc:spChg chg="mod">
            <ac:chgData name="Fake Test User" userId="SID-0" providerId="Test" clId="FakeClientId" dt="2021-08-06T06:25:39.302" v="4" actId="790"/>
            <ac:spMkLst>
              <pc:docMk/>
              <pc:sldMasterMk cId="0" sldId="2147483744"/>
              <pc:sldLayoutMk cId="0" sldId="214748374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5:44.192" v="5" actId="790"/>
          <pc:sldLayoutMkLst>
            <pc:docMk/>
            <pc:sldMasterMk cId="0" sldId="2147483744"/>
            <pc:sldLayoutMk cId="0" sldId="2147483747"/>
          </pc:sldLayoutMkLst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5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6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9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11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12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13" creationId="{00000000-0000-0000-0000-000000000000}"/>
            </ac:spMkLst>
          </pc:spChg>
          <pc:spChg chg="mod">
            <ac:chgData name="Fake Test User" userId="SID-0" providerId="Test" clId="FakeClientId" dt="2021-08-06T06:25:44.192" v="5" actId="790"/>
            <ac:spMkLst>
              <pc:docMk/>
              <pc:sldMasterMk cId="0" sldId="2147483744"/>
              <pc:sldLayoutMk cId="0" sldId="2147483747"/>
              <ac:spMk id="1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5:50.489" v="6" actId="790"/>
          <pc:sldLayoutMkLst>
            <pc:docMk/>
            <pc:sldMasterMk cId="0" sldId="2147483744"/>
            <pc:sldLayoutMk cId="0" sldId="2147483748"/>
          </pc:sldLayoutMkLst>
          <pc:spChg chg="mod">
            <ac:chgData name="Fake Test User" userId="SID-0" providerId="Test" clId="FakeClientId" dt="2021-08-06T06:25:50.489" v="6" actId="790"/>
            <ac:spMkLst>
              <pc:docMk/>
              <pc:sldMasterMk cId="0" sldId="2147483744"/>
              <pc:sldLayoutMk cId="0" sldId="2147483748"/>
              <ac:spMk id="2" creationId="{00000000-0000-0000-0000-000000000000}"/>
            </ac:spMkLst>
          </pc:spChg>
          <pc:spChg chg="mod">
            <ac:chgData name="Fake Test User" userId="SID-0" providerId="Test" clId="FakeClientId" dt="2021-08-06T06:25:50.489" v="6" actId="790"/>
            <ac:spMkLst>
              <pc:docMk/>
              <pc:sldMasterMk cId="0" sldId="2147483744"/>
              <pc:sldLayoutMk cId="0" sldId="214748374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6T06:25:50.489" v="6" actId="790"/>
            <ac:spMkLst>
              <pc:docMk/>
              <pc:sldMasterMk cId="0" sldId="2147483744"/>
              <pc:sldLayoutMk cId="0" sldId="2147483748"/>
              <ac:spMk id="6" creationId="{00000000-0000-0000-0000-000000000000}"/>
            </ac:spMkLst>
          </pc:spChg>
          <pc:spChg chg="mod">
            <ac:chgData name="Fake Test User" userId="SID-0" providerId="Test" clId="FakeClientId" dt="2021-08-06T06:25:50.489" v="6" actId="790"/>
            <ac:spMkLst>
              <pc:docMk/>
              <pc:sldMasterMk cId="0" sldId="2147483744"/>
              <pc:sldLayoutMk cId="0" sldId="2147483748"/>
              <ac:spMk id="7" creationId="{00000000-0000-0000-0000-000000000000}"/>
            </ac:spMkLst>
          </pc:spChg>
          <pc:spChg chg="mod">
            <ac:chgData name="Fake Test User" userId="SID-0" providerId="Test" clId="FakeClientId" dt="2021-08-06T06:25:50.489" v="6" actId="790"/>
            <ac:spMkLst>
              <pc:docMk/>
              <pc:sldMasterMk cId="0" sldId="2147483744"/>
              <pc:sldLayoutMk cId="0" sldId="2147483748"/>
              <ac:spMk id="9" creationId="{00000000-0000-0000-0000-000000000000}"/>
            </ac:spMkLst>
          </pc:spChg>
          <pc:spChg chg="mod">
            <ac:chgData name="Fake Test User" userId="SID-0" providerId="Test" clId="FakeClientId" dt="2021-08-06T06:25:50.489" v="6" actId="790"/>
            <ac:spMkLst>
              <pc:docMk/>
              <pc:sldMasterMk cId="0" sldId="2147483744"/>
              <pc:sldLayoutMk cId="0" sldId="2147483748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5:57.521" v="7" actId="790"/>
          <pc:sldLayoutMkLst>
            <pc:docMk/>
            <pc:sldMasterMk cId="0" sldId="2147483744"/>
            <pc:sldLayoutMk cId="0" sldId="2147483749"/>
          </pc:sldLayoutMkLst>
          <pc:spChg chg="mod">
            <ac:chgData name="Fake Test User" userId="SID-0" providerId="Test" clId="FakeClientId" dt="2021-08-06T06:25:57.521" v="7" actId="790"/>
            <ac:spMkLst>
              <pc:docMk/>
              <pc:sldMasterMk cId="0" sldId="2147483744"/>
              <pc:sldLayoutMk cId="0" sldId="214748374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6T06:25:57.521" v="7" actId="790"/>
            <ac:spMkLst>
              <pc:docMk/>
              <pc:sldMasterMk cId="0" sldId="2147483744"/>
              <pc:sldLayoutMk cId="0" sldId="214748374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5:57.521" v="7" actId="790"/>
            <ac:spMkLst>
              <pc:docMk/>
              <pc:sldMasterMk cId="0" sldId="2147483744"/>
              <pc:sldLayoutMk cId="0" sldId="214748374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5:57.521" v="7" actId="790"/>
            <ac:spMkLst>
              <pc:docMk/>
              <pc:sldMasterMk cId="0" sldId="2147483744"/>
              <pc:sldLayoutMk cId="0" sldId="214748374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6T06:25:57.521" v="7" actId="790"/>
            <ac:spMkLst>
              <pc:docMk/>
              <pc:sldMasterMk cId="0" sldId="2147483744"/>
              <pc:sldLayoutMk cId="0" sldId="2147483749"/>
              <ac:spMk id="6" creationId="{00000000-0000-0000-0000-000000000000}"/>
            </ac:spMkLst>
          </pc:spChg>
          <pc:spChg chg="mod">
            <ac:chgData name="Fake Test User" userId="SID-0" providerId="Test" clId="FakeClientId" dt="2021-08-06T06:25:57.521" v="7" actId="790"/>
            <ac:spMkLst>
              <pc:docMk/>
              <pc:sldMasterMk cId="0" sldId="2147483744"/>
              <pc:sldLayoutMk cId="0" sldId="2147483749"/>
              <ac:spMk id="7" creationId="{00000000-0000-0000-0000-000000000000}"/>
            </ac:spMkLst>
          </pc:spChg>
          <pc:spChg chg="mod">
            <ac:chgData name="Fake Test User" userId="SID-0" providerId="Test" clId="FakeClientId" dt="2021-08-06T06:25:57.521" v="7" actId="790"/>
            <ac:spMkLst>
              <pc:docMk/>
              <pc:sldMasterMk cId="0" sldId="2147483744"/>
              <pc:sldLayoutMk cId="0" sldId="2147483749"/>
              <ac:spMk id="8" creationId="{00000000-0000-0000-0000-000000000000}"/>
            </ac:spMkLst>
          </pc:spChg>
          <pc:spChg chg="mod">
            <ac:chgData name="Fake Test User" userId="SID-0" providerId="Test" clId="FakeClientId" dt="2021-08-06T06:25:57.521" v="7" actId="790"/>
            <ac:spMkLst>
              <pc:docMk/>
              <pc:sldMasterMk cId="0" sldId="2147483744"/>
              <pc:sldLayoutMk cId="0" sldId="2147483749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6:03.083" v="8" actId="790"/>
          <pc:sldLayoutMkLst>
            <pc:docMk/>
            <pc:sldMasterMk cId="0" sldId="2147483744"/>
            <pc:sldLayoutMk cId="0" sldId="2147483750"/>
          </pc:sldLayoutMkLst>
          <pc:spChg chg="mod">
            <ac:chgData name="Fake Test User" userId="SID-0" providerId="Test" clId="FakeClientId" dt="2021-08-06T06:26:03.083" v="8" actId="790"/>
            <ac:spMkLst>
              <pc:docMk/>
              <pc:sldMasterMk cId="0" sldId="2147483744"/>
              <pc:sldLayoutMk cId="0" sldId="214748375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6T06:26:03.083" v="8" actId="790"/>
            <ac:spMkLst>
              <pc:docMk/>
              <pc:sldMasterMk cId="0" sldId="2147483744"/>
              <pc:sldLayoutMk cId="0" sldId="214748375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6:03.083" v="8" actId="790"/>
            <ac:spMkLst>
              <pc:docMk/>
              <pc:sldMasterMk cId="0" sldId="2147483744"/>
              <pc:sldLayoutMk cId="0" sldId="214748375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6:03.083" v="8" actId="790"/>
            <ac:spMkLst>
              <pc:docMk/>
              <pc:sldMasterMk cId="0" sldId="2147483744"/>
              <pc:sldLayoutMk cId="0" sldId="2147483750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6:08.318" v="9" actId="790"/>
          <pc:sldLayoutMkLst>
            <pc:docMk/>
            <pc:sldMasterMk cId="0" sldId="2147483744"/>
            <pc:sldLayoutMk cId="0" sldId="2147483751"/>
          </pc:sldLayoutMkLst>
          <pc:spChg chg="mod">
            <ac:chgData name="Fake Test User" userId="SID-0" providerId="Test" clId="FakeClientId" dt="2021-08-06T06:26:08.318" v="9" actId="790"/>
            <ac:spMkLst>
              <pc:docMk/>
              <pc:sldMasterMk cId="0" sldId="2147483744"/>
              <pc:sldLayoutMk cId="0" sldId="214748375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6T06:26:08.318" v="9" actId="790"/>
            <ac:spMkLst>
              <pc:docMk/>
              <pc:sldMasterMk cId="0" sldId="2147483744"/>
              <pc:sldLayoutMk cId="0" sldId="214748375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6:08.318" v="9" actId="790"/>
            <ac:spMkLst>
              <pc:docMk/>
              <pc:sldMasterMk cId="0" sldId="2147483744"/>
              <pc:sldLayoutMk cId="0" sldId="214748375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6:08.318" v="9" actId="790"/>
            <ac:spMkLst>
              <pc:docMk/>
              <pc:sldMasterMk cId="0" sldId="2147483744"/>
              <pc:sldLayoutMk cId="0" sldId="2147483751"/>
              <ac:spMk id="7" creationId="{00000000-0000-0000-0000-000000000000}"/>
            </ac:spMkLst>
          </pc:spChg>
          <pc:spChg chg="mod">
            <ac:chgData name="Fake Test User" userId="SID-0" providerId="Test" clId="FakeClientId" dt="2021-08-06T06:26:08.318" v="9" actId="790"/>
            <ac:spMkLst>
              <pc:docMk/>
              <pc:sldMasterMk cId="0" sldId="2147483744"/>
              <pc:sldLayoutMk cId="0" sldId="2147483751"/>
              <ac:spMk id="8" creationId="{00000000-0000-0000-0000-000000000000}"/>
            </ac:spMkLst>
          </pc:spChg>
          <pc:spChg chg="mod">
            <ac:chgData name="Fake Test User" userId="SID-0" providerId="Test" clId="FakeClientId" dt="2021-08-06T06:26:08.318" v="9" actId="790"/>
            <ac:spMkLst>
              <pc:docMk/>
              <pc:sldMasterMk cId="0" sldId="2147483744"/>
              <pc:sldLayoutMk cId="0" sldId="2147483751"/>
              <ac:spMk id="9" creationId="{00000000-0000-0000-0000-000000000000}"/>
            </ac:spMkLst>
          </pc:spChg>
          <pc:spChg chg="mod">
            <ac:chgData name="Fake Test User" userId="SID-0" providerId="Test" clId="FakeClientId" dt="2021-08-06T06:26:08.318" v="9" actId="790"/>
            <ac:spMkLst>
              <pc:docMk/>
              <pc:sldMasterMk cId="0" sldId="2147483744"/>
              <pc:sldLayoutMk cId="0" sldId="2147483751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6T06:26:08.318" v="9" actId="790"/>
            <ac:spMkLst>
              <pc:docMk/>
              <pc:sldMasterMk cId="0" sldId="2147483744"/>
              <pc:sldLayoutMk cId="0" sldId="2147483751"/>
              <ac:spMk id="11" creationId="{00000000-0000-0000-0000-000000000000}"/>
            </ac:spMkLst>
          </pc:spChg>
          <pc:spChg chg="mod">
            <ac:chgData name="Fake Test User" userId="SID-0" providerId="Test" clId="FakeClientId" dt="2021-08-06T06:26:08.318" v="9" actId="790"/>
            <ac:spMkLst>
              <pc:docMk/>
              <pc:sldMasterMk cId="0" sldId="2147483744"/>
              <pc:sldLayoutMk cId="0" sldId="2147483751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6:18.646" v="10" actId="790"/>
          <pc:sldLayoutMkLst>
            <pc:docMk/>
            <pc:sldMasterMk cId="0" sldId="2147483744"/>
            <pc:sldLayoutMk cId="0" sldId="2147483752"/>
          </pc:sldLayoutMkLst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6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7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15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22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25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26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27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28" creationId="{00000000-0000-0000-0000-000000000000}"/>
            </ac:spMkLst>
          </pc:spChg>
          <pc:spChg chg="mod">
            <ac:chgData name="Fake Test User" userId="SID-0" providerId="Test" clId="FakeClientId" dt="2021-08-06T06:26:18.646" v="10" actId="790"/>
            <ac:spMkLst>
              <pc:docMk/>
              <pc:sldMasterMk cId="0" sldId="2147483744"/>
              <pc:sldLayoutMk cId="0" sldId="2147483752"/>
              <ac:spMk id="2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6:24.177" v="11" actId="790"/>
          <pc:sldLayoutMkLst>
            <pc:docMk/>
            <pc:sldMasterMk cId="0" sldId="2147483744"/>
            <pc:sldLayoutMk cId="0" sldId="2147483753"/>
          </pc:sldLayoutMkLst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7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10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11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12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13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14" creationId="{00000000-0000-0000-0000-000000000000}"/>
            </ac:spMkLst>
          </pc:spChg>
          <pc:spChg chg="mod">
            <ac:chgData name="Fake Test User" userId="SID-0" providerId="Test" clId="FakeClientId" dt="2021-08-06T06:26:24.177" v="11" actId="790"/>
            <ac:spMkLst>
              <pc:docMk/>
              <pc:sldMasterMk cId="0" sldId="2147483744"/>
              <pc:sldLayoutMk cId="0" sldId="2147483753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6:30.349" v="12" actId="790"/>
          <pc:sldLayoutMkLst>
            <pc:docMk/>
            <pc:sldMasterMk cId="0" sldId="2147483744"/>
            <pc:sldLayoutMk cId="0" sldId="2147483754"/>
          </pc:sldLayoutMkLst>
          <pc:spChg chg="mod">
            <ac:chgData name="Fake Test User" userId="SID-0" providerId="Test" clId="FakeClientId" dt="2021-08-06T06:26:30.349" v="12" actId="790"/>
            <ac:spMkLst>
              <pc:docMk/>
              <pc:sldMasterMk cId="0" sldId="2147483744"/>
              <pc:sldLayoutMk cId="0" sldId="214748375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6T06:26:30.349" v="12" actId="790"/>
            <ac:spMkLst>
              <pc:docMk/>
              <pc:sldMasterMk cId="0" sldId="2147483744"/>
              <pc:sldLayoutMk cId="0" sldId="214748375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6:30.349" v="12" actId="790"/>
            <ac:spMkLst>
              <pc:docMk/>
              <pc:sldMasterMk cId="0" sldId="2147483744"/>
              <pc:sldLayoutMk cId="0" sldId="214748375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6:30.349" v="12" actId="790"/>
            <ac:spMkLst>
              <pc:docMk/>
              <pc:sldMasterMk cId="0" sldId="2147483744"/>
              <pc:sldLayoutMk cId="0" sldId="2147483754"/>
              <ac:spMk id="5" creationId="{00000000-0000-0000-0000-000000000000}"/>
            </ac:spMkLst>
          </pc:spChg>
          <pc:spChg chg="mod">
            <ac:chgData name="Fake Test User" userId="SID-0" providerId="Test" clId="FakeClientId" dt="2021-08-06T06:26:30.349" v="12" actId="790"/>
            <ac:spMkLst>
              <pc:docMk/>
              <pc:sldMasterMk cId="0" sldId="2147483744"/>
              <pc:sldLayoutMk cId="0" sldId="214748375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6T06:26:35.271" v="13" actId="790"/>
          <pc:sldLayoutMkLst>
            <pc:docMk/>
            <pc:sldMasterMk cId="0" sldId="2147483744"/>
            <pc:sldLayoutMk cId="0" sldId="2147483755"/>
          </pc:sldLayoutMkLst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4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5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6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16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17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18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19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20" creationId="{00000000-0000-0000-0000-000000000000}"/>
            </ac:spMkLst>
          </pc:spChg>
          <pc:spChg chg="mod">
            <ac:chgData name="Fake Test User" userId="SID-0" providerId="Test" clId="FakeClientId" dt="2021-08-06T06:26:35.271" v="13" actId="790"/>
            <ac:spMkLst>
              <pc:docMk/>
              <pc:sldMasterMk cId="0" sldId="2147483744"/>
              <pc:sldLayoutMk cId="0" sldId="2147483755"/>
              <ac:spMk id="21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4368BEB-0B18-4C6D-904B-2F922C8C05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3C25485-128B-44AA-84EE-9A43106B34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24DF2-8747-439F-864B-9133487333B9}" type="datetime1">
              <a:rPr lang="fr-CA" smtClean="0"/>
              <a:t>2021-08-06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B30F2CD-96B4-4679-BB26-C0A9BB2F13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068D25B-5CD4-4503-BD53-190F014723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44033-08EF-4CD5-AF03-E1427233E90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1655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5CDE6-866F-4FE0-9773-7B1AB322E04E}" type="datetime1">
              <a:rPr lang="fr-CA" smtClean="0"/>
              <a:pPr/>
              <a:t>2021-08-06</a:t>
            </a:fld>
            <a:endParaRPr lang="fr-CA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CA" noProof="0" dirty="0"/>
              <a:t>Modifiez les styles du texte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81C2D-6C4A-4810-907E-0D24BA62243C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53453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C81C2D-6C4A-4810-907E-0D24BA62243C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68963740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021581-A962-47AE-BD52-E84FA5BB57EB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à coins arrondis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grpSp>
        <p:nvGrpSpPr>
          <p:cNvPr id="7" name="Groupe 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orme libre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2" name="Forme libre 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3" name="Forme libre 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4" name="Forme libre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 useBgFill="1">
          <p:nvSpPr>
            <p:cNvPr id="15" name="Forme libre 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</p:grpSp>
      <p:sp>
        <p:nvSpPr>
          <p:cNvPr id="2" name="Titre 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rtlCol="0"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CA" noProof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742AC5-0D17-41C0-B382-37C1D47B252F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à coins arrondis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04D2F3E-8B8C-49DE-A749-AD3B32BD47FC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  <p:grpSp>
        <p:nvGrpSpPr>
          <p:cNvPr id="15" name="Groupe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orme libre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7" name="Forme libre 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8" name="Forme libre 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9" name="Forme libre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 useBgFill="1">
          <p:nvSpPr>
            <p:cNvPr id="20" name="Forme libre 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</p:grp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rtlCol="0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1447800"/>
            <a:ext cx="6019800" cy="4487334"/>
          </a:xfrm>
        </p:spPr>
        <p:txBody>
          <a:bodyPr vert="eaVert" rtlCol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C6B82F-54EE-4F80-8DDD-977D22D76B1D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9" name="Forme libre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CA" noProof="0"/>
          </a:p>
        </p:txBody>
      </p:sp>
      <p:sp>
        <p:nvSpPr>
          <p:cNvPr id="10" name="Forme libre 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CA" noProof="0"/>
          </a:p>
        </p:txBody>
      </p:sp>
      <p:sp>
        <p:nvSpPr>
          <p:cNvPr id="11" name="Forme libre 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CA" noProof="0"/>
          </a:p>
        </p:txBody>
      </p:sp>
      <p:sp>
        <p:nvSpPr>
          <p:cNvPr id="12" name="Forme libre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CA" noProof="0"/>
          </a:p>
        </p:txBody>
      </p:sp>
      <p:sp useBgFill="1">
        <p:nvSpPr>
          <p:cNvPr id="13" name="Forme libre 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r-CA" noProof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rtlCol="0" anchor="t">
            <a:normAutofit/>
          </a:bodyPr>
          <a:lstStyle>
            <a:lvl1pPr algn="ctr">
              <a:defRPr sz="4400" b="0" cap="none"/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367365" y="1437448"/>
            <a:ext cx="6417734" cy="939801"/>
          </a:xfrm>
        </p:spPr>
        <p:txBody>
          <a:bodyPr rtlCol="0"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6DA712-342C-4A2A-B927-9193BD84147A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6934C4-2335-4D80-9C09-B2218375570B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 hasCustomPrompt="1"/>
          </p:nvPr>
        </p:nvSpPr>
        <p:spPr>
          <a:xfrm>
            <a:off x="676655" y="2679192"/>
            <a:ext cx="3822192" cy="3447288"/>
          </a:xfrm>
        </p:spPr>
        <p:txBody>
          <a:bodyPr rtlCol="0"/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4" hasCustomPrompt="1"/>
          </p:nvPr>
        </p:nvSpPr>
        <p:spPr>
          <a:xfrm>
            <a:off x="4645152" y="2679192"/>
            <a:ext cx="3822192" cy="3447288"/>
          </a:xfrm>
        </p:spPr>
        <p:txBody>
          <a:bodyPr rtlCol="0"/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76656" y="2678114"/>
            <a:ext cx="3822192" cy="639762"/>
          </a:xfrm>
        </p:spPr>
        <p:txBody>
          <a:bodyPr rtlCol="0"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77332" y="3429000"/>
            <a:ext cx="3820055" cy="2697163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8200" y="2678113"/>
            <a:ext cx="3822192" cy="639762"/>
          </a:xfrm>
        </p:spPr>
        <p:txBody>
          <a:bodyPr rtlCol="0"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3429000"/>
            <a:ext cx="3822192" cy="2697163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F9C0EF-83E7-496D-9451-1F5065A3B006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ACAA5D-B985-43BD-9BF2-D5F59893AA99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grpSp>
        <p:nvGrpSpPr>
          <p:cNvPr id="6" name="Groupe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orme libre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8" name="Forme libre 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9" name="Forme libre 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0" name="Forme libre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 useBgFill="1">
          <p:nvSpPr>
            <p:cNvPr id="11" name="Forme libre 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</p:grp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CE3566-CA82-4D03-84D9-A66E81C5B672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245018-BB7B-4C5B-A72A-6E7B32925479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914400" y="3581400"/>
            <a:ext cx="3352800" cy="1905001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grpSp>
        <p:nvGrpSpPr>
          <p:cNvPr id="2" name="Groupe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orme libre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26" name="Forme libre 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27" name="Forme libre 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28" name="Forme libre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 useBgFill="1">
          <p:nvSpPr>
            <p:cNvPr id="29" name="Forme libre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</p:grpSp>
      <p:sp>
        <p:nvSpPr>
          <p:cNvPr id="22" name="Titr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rtlCol="0"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651962" y="1828800"/>
            <a:ext cx="3904076" cy="3810000"/>
          </a:xfrm>
        </p:spPr>
        <p:txBody>
          <a:bodyPr rtlCol="0"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grpSp>
        <p:nvGrpSpPr>
          <p:cNvPr id="9" name="Groupe 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orme libre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1" name="Forme libre 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2" name="Forme libre 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3" name="Forme libre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 useBgFill="1">
          <p:nvSpPr>
            <p:cNvPr id="14" name="Forme libre 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</p:grpSp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rtlCol="0"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868333" y="2785533"/>
            <a:ext cx="3818467" cy="2421467"/>
          </a:xfrm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BC6933-6EF3-49F7-8CCD-48776840771E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3" name="Espace réservé d’image 2"/>
          <p:cNvSpPr>
            <a:spLocks noGrp="1"/>
          </p:cNvSpPr>
          <p:nvPr>
            <p:ph type="pic" idx="1" hasCustomPrompt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CA" noProof="0"/>
              <a:t>Cliquez sur l’icône pour ajouter une image</a:t>
            </a: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grpSp>
        <p:nvGrpSpPr>
          <p:cNvPr id="8" name="Groupe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orme libre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8" name="Forme libre 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19" name="Forme libre 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>
          <p:nvSpPr>
            <p:cNvPr id="20" name="Forme libre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  <p:sp useBgFill="1">
          <p:nvSpPr>
            <p:cNvPr id="21" name="Forme libre 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CA" noProof="0"/>
            </a:p>
          </p:txBody>
        </p:sp>
      </p:grpSp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rtl="0"/>
            <a:fld id="{9D6A0304-50B6-4C7B-B076-15BE5EA6C45B}" type="datetime1">
              <a:rPr lang="fr-CA" noProof="0" smtClean="0"/>
              <a:t>2021-08-06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rtl="0"/>
            <a:fld id="{687D7A59-36E2-48B9-B146-C1E59501F63F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CA" noProof="0" dirty="0"/>
              <a:t>Modifiez les styles du texte</a:t>
            </a:r>
          </a:p>
          <a:p>
            <a:pPr lvl="1" rtl="0"/>
            <a:r>
              <a:rPr lang="fr-CA" noProof="0" dirty="0"/>
              <a:t>Deuxième niveau</a:t>
            </a:r>
          </a:p>
          <a:p>
            <a:pPr lvl="2" rtl="0"/>
            <a:r>
              <a:rPr lang="fr-CA" noProof="0" dirty="0"/>
              <a:t>Troisième niveau</a:t>
            </a:r>
          </a:p>
          <a:p>
            <a:pPr lvl="3" rtl="0"/>
            <a:r>
              <a:rPr lang="fr-CA" noProof="0" dirty="0"/>
              <a:t>Quatrième niveau</a:t>
            </a:r>
          </a:p>
          <a:p>
            <a:pPr lvl="4" rtl="0"/>
            <a:r>
              <a:rPr lang="fr-CA" noProof="0" dirty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04219312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Vagues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Waveform</ap:Template>
  <ap:TotalTime>2</ap:TotalTime>
  <ap:Words>1</ap:Words>
  <ap:PresentationFormat>Affichage à l'écran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ap:HeadingPairs>
  <ap:TitlesOfParts>
    <vt:vector baseType="lpstr" size="5">
      <vt:lpstr>Calibri</vt:lpstr>
      <vt:lpstr>Candara</vt:lpstr>
      <vt:lpstr>Symbol</vt:lpstr>
      <vt:lpstr>Vagues</vt:lpstr>
      <vt:lpstr>Présentation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2014-09-16T21:41:51Z</dcterms:created>
  <dcterms:modified xsi:type="dcterms:W3CDTF">2021-08-06T06:27:15Z</dcterms:modified>
</cp:coreProperties>
</file>