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3" autoAdjust="0"/>
    <p:restoredTop sz="94721" autoAdjust="0"/>
  </p:normalViewPr>
  <p:slideViewPr>
    <p:cSldViewPr snapToGrid="0" showGuides="1">
      <p:cViewPr varScale="1">
        <p:scale>
          <a:sx n="93" d="100"/>
          <a:sy n="93" d="100"/>
        </p:scale>
        <p:origin x="5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4452855-3BE2-4F9C-BF8C-535639916129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4627F86-3A76-40E4-90A5-65217A188A59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Vous pouvez ajouter vos propres catégories et valeurs de points à ce plateau de jeu. Entrez vos questions et réponses dans les diapositives fournies.</a:t>
            </a:r>
          </a:p>
          <a:p>
            <a:pPr rtl="0"/>
            <a:endParaRPr lang="en-US" dirty="0"/>
          </a:p>
          <a:p>
            <a:pPr rtl="0"/>
            <a:r>
              <a:rPr lang="fr" dirty="0"/>
              <a:t>Lorsque vous êtes en mode diaporama, sélectionnez le texte souligné pour accéder à cette question, puis passez à la diapositive de réponse. Utilisez le triangle de gauche pour revenir à cette diapositive de plateau de jeu.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Entrez vos questions et réponses dans les espaces réservés. Vous pouvez ajouter la catégorie et la valeur des points en bas pour référence.</a:t>
            </a:r>
          </a:p>
          <a:p>
            <a:pPr rtl="0"/>
            <a:endParaRPr lang="en-US" dirty="0"/>
          </a:p>
          <a:p>
            <a:pPr rtl="0"/>
            <a:r>
              <a:rPr lang="fr" dirty="0"/>
              <a:t>Lorsque vous êtes en mode diaporama, sélectionnez le triangle de droite pour révéler la réponse. Sélectionnez le triangle de gauche pour revenir à la diapositive de plateau de jeu.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Entrez vos questions et réponses dans les espaces réservés. Vous pouvez ajouter la catégorie et la valeur des points en bas pour référence.</a:t>
            </a:r>
          </a:p>
          <a:p>
            <a:pPr rtl="0"/>
            <a:endParaRPr lang="en-US" dirty="0"/>
          </a:p>
          <a:p>
            <a:pPr rtl="0"/>
            <a:r>
              <a:rPr lang="fr" dirty="0"/>
              <a:t>Lorsque vous êtes en mode diaporama, sélectionnez le triangle de gauche pour revenir à la diapositive de plateau de jeu. </a:t>
            </a:r>
          </a:p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70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4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teau de j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Catégorie 1</a:t>
            </a:r>
            <a:endParaRPr lang="fr-FR" dirty="0"/>
          </a:p>
        </p:txBody>
      </p:sp>
      <p:sp>
        <p:nvSpPr>
          <p:cNvPr id="40" name="Espace réservé du texte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45" name="Espace réservé du texte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0" name="Espace réservé du texte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5" name="Espace réservé du texte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60" name="Espace réservé du texte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36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Catégorie 2</a:t>
            </a:r>
            <a:endParaRPr lang="fr-FR" dirty="0"/>
          </a:p>
        </p:txBody>
      </p:sp>
      <p:sp>
        <p:nvSpPr>
          <p:cNvPr id="41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46" name="Espace réservé du texte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1" name="Espace réservé du texte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6" name="Espace réservé du texte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61" name="Espace réservé du texte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37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Catégorie 3</a:t>
            </a:r>
            <a:endParaRPr lang="fr-FR" dirty="0"/>
          </a:p>
        </p:txBody>
      </p:sp>
      <p:sp>
        <p:nvSpPr>
          <p:cNvPr id="42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47" name="Espace réservé du texte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2" name="Espace réservé du texte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7" name="Espace réservé du texte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62" name="Espace réservé du texte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38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Catégorie 4</a:t>
            </a:r>
            <a:endParaRPr lang="fr-FR" dirty="0"/>
          </a:p>
        </p:txBody>
      </p:sp>
      <p:sp>
        <p:nvSpPr>
          <p:cNvPr id="43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48" name="Espace réservé du texte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3" name="Espace réservé du texte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8" name="Espace réservé du texte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63" name="Espace réservé du texte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39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Catégorie 5</a:t>
            </a:r>
            <a:endParaRPr lang="fr-FR" dirty="0"/>
          </a:p>
        </p:txBody>
      </p:sp>
      <p:sp>
        <p:nvSpPr>
          <p:cNvPr id="44" name="Espace réservé du texte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49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4" name="Espace réservé du texte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59" name="Espace réservé du texte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64" name="Espace réservé du texte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de catégorie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36186"/>
            <a:ext cx="5749803" cy="187743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2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Réponse</a:t>
            </a:r>
            <a:endParaRPr lang="fr-FR" sz="122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réponse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éparateur - Catégori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Diapositive de séparation - 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de catégori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  <a:endParaRPr lang="fr-FR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question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  <p:sp>
        <p:nvSpPr>
          <p:cNvPr id="12" name="Retour au plateau de je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de catégori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36186"/>
            <a:ext cx="5749803" cy="187743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2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Réponse</a:t>
            </a:r>
            <a:endParaRPr lang="fr-FR" sz="122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réponse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éparateur - Catégorie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Diapositive de séparation - 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de catégorie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  <a:endParaRPr lang="fr-FR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question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  <p:sp>
        <p:nvSpPr>
          <p:cNvPr id="12" name="Retour au plateau de je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de catégorie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36186"/>
            <a:ext cx="5749803" cy="187743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2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Réponse</a:t>
            </a:r>
            <a:endParaRPr lang="fr-FR" sz="122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réponse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éparateur - Catégori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Diapositive de séparation - 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de catégori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  <a:endParaRPr lang="fr-FR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question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  <p:sp>
        <p:nvSpPr>
          <p:cNvPr id="14" name="Retour au plateau de je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de catégori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36186"/>
            <a:ext cx="5749803" cy="187743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2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Réponse</a:t>
            </a:r>
            <a:endParaRPr lang="fr-FR" sz="122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réponse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éparateur - Catégori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Diapositive de séparation - 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de catégori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  <a:endParaRPr lang="fr-FR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question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  <p:sp>
        <p:nvSpPr>
          <p:cNvPr id="12" name="Retour au plateau de je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de catégori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36186"/>
            <a:ext cx="5749803" cy="187743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2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Réponse</a:t>
            </a:r>
            <a:endParaRPr lang="fr-FR" sz="122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réponse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éparateur - Catégorie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Diapositive de séparation - 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de catégorie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fr-FR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  <a:endParaRPr lang="fr-FR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Ajouter une question ici. </a:t>
            </a:r>
            <a:endParaRPr lang="fr-FR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fr-FR" dirty="0" smtClean="0"/>
              <a:t>Points</a:t>
            </a:r>
            <a:endParaRPr lang="fr-FR" dirty="0"/>
          </a:p>
        </p:txBody>
      </p:sp>
      <p:sp>
        <p:nvSpPr>
          <p:cNvPr id="10" name="Retour au plateau de je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  <p:sp>
        <p:nvSpPr>
          <p:cNvPr id="12" name="Retour au plateau de jeu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BB2FE2A-7723-43DE-B5FB-4833E6ABE7DC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Espace réservé du texte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  <p:sp>
        <p:nvSpPr>
          <p:cNvPr id="128" name="Espace réservé du texte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3" action="ppaction://hlinksldjump"/>
              </a:rPr>
              <a:t>10</a:t>
            </a:r>
            <a:endParaRPr lang="fr-FR" dirty="0"/>
          </a:p>
        </p:txBody>
      </p:sp>
      <p:sp>
        <p:nvSpPr>
          <p:cNvPr id="133" name="Espace réservé du texte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4" action="ppaction://hlinksldjump"/>
              </a:rPr>
              <a:t>20</a:t>
            </a:r>
            <a:endParaRPr lang="fr-FR" dirty="0"/>
          </a:p>
        </p:txBody>
      </p:sp>
      <p:sp>
        <p:nvSpPr>
          <p:cNvPr id="138" name="Espace réservé du texte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5" action="ppaction://hlinksldjump"/>
              </a:rPr>
              <a:t>30</a:t>
            </a:r>
            <a:endParaRPr lang="fr-FR" dirty="0"/>
          </a:p>
        </p:txBody>
      </p:sp>
      <p:sp>
        <p:nvSpPr>
          <p:cNvPr id="143" name="Espace réservé du texte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6" action="ppaction://hlinksldjump"/>
              </a:rPr>
              <a:t>40</a:t>
            </a:r>
            <a:endParaRPr lang="fr-FR" dirty="0"/>
          </a:p>
        </p:txBody>
      </p:sp>
      <p:sp>
        <p:nvSpPr>
          <p:cNvPr id="148" name="Espace réservé du texte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7" action="ppaction://hlinksldjump"/>
              </a:rPr>
              <a:t>50</a:t>
            </a:r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  <p:sp>
        <p:nvSpPr>
          <p:cNvPr id="129" name="Espace réservé du texte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8" action="ppaction://hlinksldjump"/>
              </a:rPr>
              <a:t>10</a:t>
            </a:r>
            <a:endParaRPr lang="fr-FR" dirty="0"/>
          </a:p>
        </p:txBody>
      </p:sp>
      <p:sp>
        <p:nvSpPr>
          <p:cNvPr id="134" name="Espace réservé du texte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9" action="ppaction://hlinksldjump"/>
              </a:rPr>
              <a:t>20</a:t>
            </a:r>
            <a:endParaRPr lang="fr-FR" dirty="0"/>
          </a:p>
        </p:txBody>
      </p:sp>
      <p:sp>
        <p:nvSpPr>
          <p:cNvPr id="139" name="Espace réservé du texte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0" action="ppaction://hlinksldjump"/>
              </a:rPr>
              <a:t>30</a:t>
            </a:r>
            <a:endParaRPr lang="fr-FR" dirty="0"/>
          </a:p>
        </p:txBody>
      </p:sp>
      <p:sp>
        <p:nvSpPr>
          <p:cNvPr id="144" name="Espace réservé du texte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1" action="ppaction://hlinksldjump"/>
              </a:rPr>
              <a:t>40</a:t>
            </a:r>
            <a:endParaRPr lang="fr-FR" dirty="0"/>
          </a:p>
        </p:txBody>
      </p:sp>
      <p:sp>
        <p:nvSpPr>
          <p:cNvPr id="149" name="Espace réservé du texte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2" action="ppaction://hlinksldjump"/>
              </a:rPr>
              <a:t>50</a:t>
            </a:r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  <p:sp>
        <p:nvSpPr>
          <p:cNvPr id="130" name="Espace réservé du texte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3" action="ppaction://hlinksldjump"/>
              </a:rPr>
              <a:t>10</a:t>
            </a:r>
            <a:endParaRPr lang="fr-FR" dirty="0"/>
          </a:p>
        </p:txBody>
      </p:sp>
      <p:sp>
        <p:nvSpPr>
          <p:cNvPr id="135" name="Espace réservé du texte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4" action="ppaction://hlinksldjump"/>
              </a:rPr>
              <a:t>20</a:t>
            </a:r>
            <a:endParaRPr lang="fr-FR" dirty="0"/>
          </a:p>
        </p:txBody>
      </p:sp>
      <p:sp>
        <p:nvSpPr>
          <p:cNvPr id="140" name="Espace réservé du texte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5" action="ppaction://hlinksldjump"/>
              </a:rPr>
              <a:t>30</a:t>
            </a:r>
            <a:endParaRPr lang="fr-FR" dirty="0"/>
          </a:p>
        </p:txBody>
      </p:sp>
      <p:sp>
        <p:nvSpPr>
          <p:cNvPr id="145" name="Espace réservé du texte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6" action="ppaction://hlinksldjump"/>
              </a:rPr>
              <a:t>40</a:t>
            </a:r>
            <a:endParaRPr lang="fr-FR" dirty="0"/>
          </a:p>
        </p:txBody>
      </p:sp>
      <p:sp>
        <p:nvSpPr>
          <p:cNvPr id="150" name="Espace réservé du texte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7" action="ppaction://hlinksldjump"/>
              </a:rPr>
              <a:t>50</a:t>
            </a:r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  <p:sp>
        <p:nvSpPr>
          <p:cNvPr id="131" name="Espace réservé du texte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8" action="ppaction://hlinksldjump"/>
              </a:rPr>
              <a:t>10</a:t>
            </a:r>
            <a:endParaRPr lang="fr-FR" dirty="0"/>
          </a:p>
        </p:txBody>
      </p:sp>
      <p:sp>
        <p:nvSpPr>
          <p:cNvPr id="136" name="Espace réservé du texte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19" action="ppaction://hlinksldjump"/>
              </a:rPr>
              <a:t>20</a:t>
            </a:r>
            <a:endParaRPr lang="fr-FR" dirty="0"/>
          </a:p>
        </p:txBody>
      </p:sp>
      <p:sp>
        <p:nvSpPr>
          <p:cNvPr id="141" name="Espace réservé du texte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0" action="ppaction://hlinksldjump"/>
              </a:rPr>
              <a:t>30</a:t>
            </a:r>
            <a:endParaRPr lang="fr-FR" dirty="0"/>
          </a:p>
        </p:txBody>
      </p:sp>
      <p:sp>
        <p:nvSpPr>
          <p:cNvPr id="146" name="Espace réservé du texte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1" action="ppaction://hlinksldjump"/>
              </a:rPr>
              <a:t>40</a:t>
            </a:r>
            <a:endParaRPr lang="fr-FR" dirty="0"/>
          </a:p>
        </p:txBody>
      </p:sp>
      <p:sp>
        <p:nvSpPr>
          <p:cNvPr id="151" name="Espace réservé du texte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2" action="ppaction://hlinksldjump"/>
              </a:rPr>
              <a:t>50</a:t>
            </a:r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  <p:sp>
        <p:nvSpPr>
          <p:cNvPr id="132" name="Espace réservé du texte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3" action="ppaction://hlinksldjump"/>
              </a:rPr>
              <a:t>10</a:t>
            </a:r>
            <a:endParaRPr lang="fr-FR" dirty="0"/>
          </a:p>
        </p:txBody>
      </p:sp>
      <p:sp>
        <p:nvSpPr>
          <p:cNvPr id="137" name="Espace réservé du texte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4" action="ppaction://hlinksldjump"/>
              </a:rPr>
              <a:t>20</a:t>
            </a:r>
            <a:endParaRPr lang="fr-FR" dirty="0"/>
          </a:p>
        </p:txBody>
      </p:sp>
      <p:sp>
        <p:nvSpPr>
          <p:cNvPr id="142" name="Espace réservé du texte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5" action="ppaction://hlinksldjump"/>
              </a:rPr>
              <a:t>30</a:t>
            </a:r>
            <a:endParaRPr lang="fr-FR" dirty="0"/>
          </a:p>
        </p:txBody>
      </p:sp>
      <p:sp>
        <p:nvSpPr>
          <p:cNvPr id="147" name="Espace réservé du texte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6" action="ppaction://hlinksldjump"/>
              </a:rPr>
              <a:t>40</a:t>
            </a:r>
            <a:endParaRPr lang="fr-FR" dirty="0"/>
          </a:p>
        </p:txBody>
      </p:sp>
      <p:sp>
        <p:nvSpPr>
          <p:cNvPr id="152" name="Espace réservé du texte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fr-FR" dirty="0" smtClean="0">
                <a:hlinkClick r:id="rId27" action="ppaction://hlinksldjump"/>
              </a:rPr>
              <a:t>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1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1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1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Voici les questions de 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2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2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2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</p:spPr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2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2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2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Voici les questions de 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2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2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2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2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Voici les questions de 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3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3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3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3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3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1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3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3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3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3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3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Voici les questions de 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4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4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4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4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1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4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4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4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4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4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4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Voici les questions de 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5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5 pour 10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5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1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5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5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5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5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5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5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5 pour 50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50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1 pour 20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1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Réponse de catégorie 1 pour 30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Question de catégorie 1 pour 40 points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Catégorie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teau de jeu coloré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Thème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743</Words>
  <Application>Microsoft Office PowerPoint</Application>
  <PresentationFormat>Grand écran</PresentationFormat>
  <Paragraphs>202</Paragraphs>
  <Slides>56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Plateau de jeu coloré 16x9</vt:lpstr>
      <vt:lpstr>Présentation PowerPoint</vt:lpstr>
      <vt:lpstr>Voici les questions de catégorie 1</vt:lpstr>
      <vt:lpstr>Catégorie 1</vt:lpstr>
      <vt:lpstr>Catégorie 1</vt:lpstr>
      <vt:lpstr>Catégorie 1</vt:lpstr>
      <vt:lpstr>Catégorie 1</vt:lpstr>
      <vt:lpstr>Catégorie 1</vt:lpstr>
      <vt:lpstr>Catégorie 1</vt:lpstr>
      <vt:lpstr>Catégorie 1</vt:lpstr>
      <vt:lpstr>Catégorie 1</vt:lpstr>
      <vt:lpstr>Catégorie 1</vt:lpstr>
      <vt:lpstr>Catégorie 1</vt:lpstr>
      <vt:lpstr>Voici les questions de catégorie 2</vt:lpstr>
      <vt:lpstr>Catégorie 2</vt:lpstr>
      <vt:lpstr>Catégorie 2</vt:lpstr>
      <vt:lpstr>Catégorie 2</vt:lpstr>
      <vt:lpstr>Catégorie 2</vt:lpstr>
      <vt:lpstr>Catégorie 2</vt:lpstr>
      <vt:lpstr>Catégorie 2</vt:lpstr>
      <vt:lpstr>Catégorie 2</vt:lpstr>
      <vt:lpstr>Catégorie 2</vt:lpstr>
      <vt:lpstr>Catégorie 2</vt:lpstr>
      <vt:lpstr>Catégorie 2</vt:lpstr>
      <vt:lpstr>Voici les questions de catégorie 3</vt:lpstr>
      <vt:lpstr>Catégorie 3</vt:lpstr>
      <vt:lpstr>Catégorie 3</vt:lpstr>
      <vt:lpstr>Catégorie 3</vt:lpstr>
      <vt:lpstr>Catégorie 3</vt:lpstr>
      <vt:lpstr>Catégorie 3</vt:lpstr>
      <vt:lpstr>Catégorie 3</vt:lpstr>
      <vt:lpstr>Catégorie 3</vt:lpstr>
      <vt:lpstr>Catégorie 3</vt:lpstr>
      <vt:lpstr>Catégorie 3</vt:lpstr>
      <vt:lpstr>Catégorie 3</vt:lpstr>
      <vt:lpstr>Voici les questions de catégorie 4</vt:lpstr>
      <vt:lpstr>Catégorie 4</vt:lpstr>
      <vt:lpstr>Catégorie 4</vt:lpstr>
      <vt:lpstr>Catégorie 4</vt:lpstr>
      <vt:lpstr>Catégorie 4</vt:lpstr>
      <vt:lpstr>Catégorie 4</vt:lpstr>
      <vt:lpstr>Catégorie 4</vt:lpstr>
      <vt:lpstr>Catégorie 4</vt:lpstr>
      <vt:lpstr>Catégorie 4</vt:lpstr>
      <vt:lpstr>Catégorie 4</vt:lpstr>
      <vt:lpstr>Catégorie 4</vt:lpstr>
      <vt:lpstr>Voici les questions de catégorie 5</vt:lpstr>
      <vt:lpstr>Catégorie 5</vt:lpstr>
      <vt:lpstr>Catégorie 5</vt:lpstr>
      <vt:lpstr>Catégorie 5</vt:lpstr>
      <vt:lpstr>Catégorie 5</vt:lpstr>
      <vt:lpstr>Catégorie 5</vt:lpstr>
      <vt:lpstr>Catégorie 5</vt:lpstr>
      <vt:lpstr>Catégorie 5</vt:lpstr>
      <vt:lpstr>Catégorie 5</vt:lpstr>
      <vt:lpstr>Catégorie 5</vt:lpstr>
      <vt:lpstr>Catégorie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2014-01-27T08:09:33Z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