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5688" autoAdjust="0"/>
  </p:normalViewPr>
  <p:slideViewPr>
    <p:cSldViewPr snapToGrid="0" showGuides="1">
      <p:cViewPr varScale="1">
        <p:scale>
          <a:sx n="91" d="100"/>
          <a:sy n="91" d="100"/>
        </p:scale>
        <p:origin x="1944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8" d="100"/>
          <a:sy n="98" d="100"/>
        </p:scale>
        <p:origin x="276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837C7A79-78F6-48BE-8376-A25DE7805C9A}" type="datetime1">
              <a:rPr lang="fr-FR" smtClean="0"/>
              <a:t>16/12/2013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F074EF4F-9EA1-4973-B309-FFA601901265}" type="datetime1">
              <a:rPr lang="fr-FR" smtClean="0"/>
              <a:t>16/12/2013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Pour modifier le premier exemple de carte de visite, remplacez le contenu par le vôtre. </a:t>
            </a:r>
          </a:p>
          <a:p>
            <a:pPr rtl="0"/>
            <a:endParaRPr lang="en-US" baseline="0" smtClean="0"/>
          </a:p>
          <a:p>
            <a:pPr rtl="0"/>
            <a:r>
              <a:rPr lang="fr" baseline="0"/>
              <a:t>Si vous préférez commencer de zéro, appuyez sur le bouton Nouvelle diapositive sous l’onglet Accueil pour insérer une nouvelle page. Entrez votre texte dans les espaces réservés vides.</a:t>
            </a:r>
            <a:endParaRPr lang="en-US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9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Espace réservé du texte 2"/>
          <p:cNvSpPr>
            <a:spLocks noGrp="1"/>
          </p:cNvSpPr>
          <p:nvPr>
            <p:ph type="body" sz="quarter" idx="88" hasCustomPrompt="1"/>
          </p:nvPr>
        </p:nvSpPr>
        <p:spPr>
          <a:xfrm>
            <a:off x="1477884" y="674780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Entrez le nom ici</a:t>
            </a:r>
            <a:endParaRPr lang="fr-FR" dirty="0"/>
          </a:p>
        </p:txBody>
      </p:sp>
      <p:sp>
        <p:nvSpPr>
          <p:cNvPr id="72" name="Espace réservé du texte 2"/>
          <p:cNvSpPr>
            <a:spLocks noGrp="1"/>
          </p:cNvSpPr>
          <p:nvPr>
            <p:ph type="body" sz="quarter" idx="137" hasCustomPrompt="1"/>
          </p:nvPr>
        </p:nvSpPr>
        <p:spPr>
          <a:xfrm>
            <a:off x="1477883" y="867678"/>
            <a:ext cx="2113200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Entrez la fonction ou le passe-temps ici</a:t>
            </a:r>
            <a:endParaRPr lang="fr-FR" dirty="0"/>
          </a:p>
        </p:txBody>
      </p:sp>
      <p:sp>
        <p:nvSpPr>
          <p:cNvPr id="73" name="Espace réservé du texte 2"/>
          <p:cNvSpPr>
            <a:spLocks noGrp="1"/>
          </p:cNvSpPr>
          <p:nvPr>
            <p:ph type="body" sz="quarter" idx="138" hasCustomPrompt="1"/>
          </p:nvPr>
        </p:nvSpPr>
        <p:spPr>
          <a:xfrm>
            <a:off x="1762234" y="1226614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Adresse</a:t>
            </a:r>
            <a:endParaRPr lang="fr-FR" dirty="0"/>
          </a:p>
        </p:txBody>
      </p:sp>
      <p:sp>
        <p:nvSpPr>
          <p:cNvPr id="75" name="Espace réservé du texte 2"/>
          <p:cNvSpPr>
            <a:spLocks noGrp="1"/>
          </p:cNvSpPr>
          <p:nvPr>
            <p:ph type="body" sz="quarter" idx="140" hasCustomPrompt="1"/>
          </p:nvPr>
        </p:nvSpPr>
        <p:spPr>
          <a:xfrm>
            <a:off x="1762235" y="1683600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Tél |</a:t>
            </a:r>
            <a:endParaRPr lang="fr-FR" dirty="0"/>
          </a:p>
        </p:txBody>
      </p:sp>
      <p:sp>
        <p:nvSpPr>
          <p:cNvPr id="77" name="Espace réservé du texte 2"/>
          <p:cNvSpPr>
            <a:spLocks noGrp="1"/>
          </p:cNvSpPr>
          <p:nvPr>
            <p:ph type="body" sz="quarter" idx="141" hasCustomPrompt="1"/>
          </p:nvPr>
        </p:nvSpPr>
        <p:spPr>
          <a:xfrm>
            <a:off x="1982660" y="1683600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Numéro de téléphone</a:t>
            </a:r>
            <a:endParaRPr lang="fr-FR" dirty="0"/>
          </a:p>
        </p:txBody>
      </p:sp>
      <p:sp>
        <p:nvSpPr>
          <p:cNvPr id="78" name="Espace réservé du texte 2"/>
          <p:cNvSpPr>
            <a:spLocks noGrp="1"/>
          </p:cNvSpPr>
          <p:nvPr>
            <p:ph type="body" sz="quarter" idx="142" hasCustomPrompt="1"/>
          </p:nvPr>
        </p:nvSpPr>
        <p:spPr>
          <a:xfrm>
            <a:off x="1762234" y="1820149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E-mail |</a:t>
            </a:r>
            <a:endParaRPr lang="fr-FR" dirty="0"/>
          </a:p>
        </p:txBody>
      </p:sp>
      <p:sp>
        <p:nvSpPr>
          <p:cNvPr id="79" name="Espace réservé du texte 2"/>
          <p:cNvSpPr>
            <a:spLocks noGrp="1"/>
          </p:cNvSpPr>
          <p:nvPr>
            <p:ph type="body" sz="quarter" idx="143" hasCustomPrompt="1"/>
          </p:nvPr>
        </p:nvSpPr>
        <p:spPr>
          <a:xfrm>
            <a:off x="2133636" y="1820149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Adresse e-mail</a:t>
            </a:r>
            <a:endParaRPr lang="fr-FR" dirty="0"/>
          </a:p>
        </p:txBody>
      </p:sp>
      <p:sp>
        <p:nvSpPr>
          <p:cNvPr id="80" name="Espace réservé du texte 2"/>
          <p:cNvSpPr>
            <a:spLocks noGrp="1"/>
          </p:cNvSpPr>
          <p:nvPr>
            <p:ph type="body" sz="quarter" idx="144" hasCustomPrompt="1"/>
          </p:nvPr>
        </p:nvSpPr>
        <p:spPr>
          <a:xfrm>
            <a:off x="1762233" y="1956816"/>
            <a:ext cx="28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Web |</a:t>
            </a:r>
            <a:endParaRPr lang="fr-FR" dirty="0"/>
          </a:p>
        </p:txBody>
      </p:sp>
      <p:sp>
        <p:nvSpPr>
          <p:cNvPr id="81" name="Espace réservé du texte 2"/>
          <p:cNvSpPr>
            <a:spLocks noGrp="1"/>
          </p:cNvSpPr>
          <p:nvPr>
            <p:ph type="body" sz="quarter" idx="145" hasCustomPrompt="1"/>
          </p:nvPr>
        </p:nvSpPr>
        <p:spPr>
          <a:xfrm>
            <a:off x="2026790" y="1956816"/>
            <a:ext cx="136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URL de la page web</a:t>
            </a:r>
            <a:endParaRPr lang="fr-FR" dirty="0"/>
          </a:p>
        </p:txBody>
      </p:sp>
      <p:cxnSp>
        <p:nvCxnSpPr>
          <p:cNvPr id="5" name="Connecteur droit 4"/>
          <p:cNvCxnSpPr/>
          <p:nvPr userDrawn="1"/>
        </p:nvCxnSpPr>
        <p:spPr>
          <a:xfrm flipV="1">
            <a:off x="977846" y="11428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4" name="Espace réservé du texte 2"/>
          <p:cNvSpPr>
            <a:spLocks noGrp="1"/>
          </p:cNvSpPr>
          <p:nvPr>
            <p:ph type="body" sz="quarter" idx="146" hasCustomPrompt="1"/>
          </p:nvPr>
        </p:nvSpPr>
        <p:spPr>
          <a:xfrm>
            <a:off x="4678284" y="674780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Entrez le nom ici</a:t>
            </a:r>
            <a:endParaRPr lang="fr-FR" dirty="0"/>
          </a:p>
        </p:txBody>
      </p:sp>
      <p:sp>
        <p:nvSpPr>
          <p:cNvPr id="215" name="Espace réservé du texte 2"/>
          <p:cNvSpPr>
            <a:spLocks noGrp="1"/>
          </p:cNvSpPr>
          <p:nvPr>
            <p:ph type="body" sz="quarter" idx="147" hasCustomPrompt="1"/>
          </p:nvPr>
        </p:nvSpPr>
        <p:spPr>
          <a:xfrm>
            <a:off x="4678284" y="867678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Entrez la fonction ou le passe-temps ici</a:t>
            </a:r>
            <a:endParaRPr lang="fr-FR" dirty="0"/>
          </a:p>
        </p:txBody>
      </p:sp>
      <p:sp>
        <p:nvSpPr>
          <p:cNvPr id="216" name="Espace réservé du texte 2"/>
          <p:cNvSpPr>
            <a:spLocks noGrp="1"/>
          </p:cNvSpPr>
          <p:nvPr>
            <p:ph type="body" sz="quarter" idx="148" hasCustomPrompt="1"/>
          </p:nvPr>
        </p:nvSpPr>
        <p:spPr>
          <a:xfrm>
            <a:off x="4962634" y="1226614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Adresse</a:t>
            </a:r>
            <a:endParaRPr lang="fr-FR" dirty="0"/>
          </a:p>
        </p:txBody>
      </p:sp>
      <p:sp>
        <p:nvSpPr>
          <p:cNvPr id="217" name="Espace réservé du texte 2"/>
          <p:cNvSpPr>
            <a:spLocks noGrp="1"/>
          </p:cNvSpPr>
          <p:nvPr>
            <p:ph type="body" sz="quarter" idx="149" hasCustomPrompt="1"/>
          </p:nvPr>
        </p:nvSpPr>
        <p:spPr>
          <a:xfrm>
            <a:off x="4962635" y="1683600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Tél |</a:t>
            </a:r>
            <a:endParaRPr lang="fr-FR" dirty="0"/>
          </a:p>
        </p:txBody>
      </p:sp>
      <p:sp>
        <p:nvSpPr>
          <p:cNvPr id="218" name="Espace réservé du texte 2"/>
          <p:cNvSpPr>
            <a:spLocks noGrp="1"/>
          </p:cNvSpPr>
          <p:nvPr>
            <p:ph type="body" sz="quarter" idx="150" hasCustomPrompt="1"/>
          </p:nvPr>
        </p:nvSpPr>
        <p:spPr>
          <a:xfrm>
            <a:off x="5183060" y="1683600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Numéro de téléphone</a:t>
            </a:r>
            <a:endParaRPr lang="fr-FR" dirty="0"/>
          </a:p>
        </p:txBody>
      </p:sp>
      <p:sp>
        <p:nvSpPr>
          <p:cNvPr id="219" name="Espace réservé du texte 2"/>
          <p:cNvSpPr>
            <a:spLocks noGrp="1"/>
          </p:cNvSpPr>
          <p:nvPr>
            <p:ph type="body" sz="quarter" idx="151" hasCustomPrompt="1"/>
          </p:nvPr>
        </p:nvSpPr>
        <p:spPr>
          <a:xfrm>
            <a:off x="4962634" y="1820149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E-mail |</a:t>
            </a:r>
            <a:endParaRPr lang="fr-FR" dirty="0"/>
          </a:p>
        </p:txBody>
      </p:sp>
      <p:sp>
        <p:nvSpPr>
          <p:cNvPr id="220" name="Espace réservé du texte 2"/>
          <p:cNvSpPr>
            <a:spLocks noGrp="1"/>
          </p:cNvSpPr>
          <p:nvPr>
            <p:ph type="body" sz="quarter" idx="152" hasCustomPrompt="1"/>
          </p:nvPr>
        </p:nvSpPr>
        <p:spPr>
          <a:xfrm>
            <a:off x="5334036" y="1820149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Adresse e-mail</a:t>
            </a:r>
            <a:endParaRPr lang="fr-FR" dirty="0"/>
          </a:p>
        </p:txBody>
      </p:sp>
      <p:sp>
        <p:nvSpPr>
          <p:cNvPr id="221" name="Espace réservé du texte 2"/>
          <p:cNvSpPr>
            <a:spLocks noGrp="1"/>
          </p:cNvSpPr>
          <p:nvPr>
            <p:ph type="body" sz="quarter" idx="153" hasCustomPrompt="1"/>
          </p:nvPr>
        </p:nvSpPr>
        <p:spPr>
          <a:xfrm>
            <a:off x="4962633" y="1956816"/>
            <a:ext cx="28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Web |</a:t>
            </a:r>
            <a:endParaRPr lang="fr-FR" dirty="0"/>
          </a:p>
        </p:txBody>
      </p:sp>
      <p:sp>
        <p:nvSpPr>
          <p:cNvPr id="222" name="Espace réservé du texte 2"/>
          <p:cNvSpPr>
            <a:spLocks noGrp="1"/>
          </p:cNvSpPr>
          <p:nvPr>
            <p:ph type="body" sz="quarter" idx="154" hasCustomPrompt="1"/>
          </p:nvPr>
        </p:nvSpPr>
        <p:spPr>
          <a:xfrm>
            <a:off x="5229297" y="1956816"/>
            <a:ext cx="136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URL de la page web</a:t>
            </a:r>
            <a:endParaRPr lang="fr-FR" dirty="0"/>
          </a:p>
        </p:txBody>
      </p:sp>
      <p:sp>
        <p:nvSpPr>
          <p:cNvPr id="223" name="Espace réservé du texte 2"/>
          <p:cNvSpPr>
            <a:spLocks noGrp="1"/>
          </p:cNvSpPr>
          <p:nvPr>
            <p:ph type="body" sz="quarter" idx="155" hasCustomPrompt="1"/>
          </p:nvPr>
        </p:nvSpPr>
        <p:spPr>
          <a:xfrm>
            <a:off x="1477884" y="250460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Entrez le nom ici</a:t>
            </a:r>
            <a:endParaRPr lang="fr-FR" dirty="0"/>
          </a:p>
        </p:txBody>
      </p:sp>
      <p:sp>
        <p:nvSpPr>
          <p:cNvPr id="224" name="Espace réservé du texte 2"/>
          <p:cNvSpPr>
            <a:spLocks noGrp="1"/>
          </p:cNvSpPr>
          <p:nvPr>
            <p:ph type="body" sz="quarter" idx="156" hasCustomPrompt="1"/>
          </p:nvPr>
        </p:nvSpPr>
        <p:spPr>
          <a:xfrm>
            <a:off x="1477884" y="269750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Entrez la fonction ou le passe-temps ici</a:t>
            </a:r>
            <a:endParaRPr lang="fr-FR" dirty="0"/>
          </a:p>
        </p:txBody>
      </p:sp>
      <p:sp>
        <p:nvSpPr>
          <p:cNvPr id="225" name="Espace réservé du texte 2"/>
          <p:cNvSpPr>
            <a:spLocks noGrp="1"/>
          </p:cNvSpPr>
          <p:nvPr>
            <p:ph type="body" sz="quarter" idx="157" hasCustomPrompt="1"/>
          </p:nvPr>
        </p:nvSpPr>
        <p:spPr>
          <a:xfrm>
            <a:off x="1762234" y="305644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Adresse</a:t>
            </a:r>
            <a:endParaRPr lang="fr-FR" dirty="0"/>
          </a:p>
        </p:txBody>
      </p:sp>
      <p:sp>
        <p:nvSpPr>
          <p:cNvPr id="226" name="Espace réservé du texte 2"/>
          <p:cNvSpPr>
            <a:spLocks noGrp="1"/>
          </p:cNvSpPr>
          <p:nvPr>
            <p:ph type="body" sz="quarter" idx="158" hasCustomPrompt="1"/>
          </p:nvPr>
        </p:nvSpPr>
        <p:spPr>
          <a:xfrm>
            <a:off x="1762235" y="3513428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Tél |</a:t>
            </a:r>
            <a:endParaRPr lang="fr-FR" dirty="0"/>
          </a:p>
        </p:txBody>
      </p:sp>
      <p:sp>
        <p:nvSpPr>
          <p:cNvPr id="227" name="Espace réservé du texte 2"/>
          <p:cNvSpPr>
            <a:spLocks noGrp="1"/>
          </p:cNvSpPr>
          <p:nvPr>
            <p:ph type="body" sz="quarter" idx="159" hasCustomPrompt="1"/>
          </p:nvPr>
        </p:nvSpPr>
        <p:spPr>
          <a:xfrm>
            <a:off x="1982660" y="3513428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Numéro de téléphone</a:t>
            </a:r>
            <a:endParaRPr lang="fr-FR" dirty="0"/>
          </a:p>
        </p:txBody>
      </p:sp>
      <p:sp>
        <p:nvSpPr>
          <p:cNvPr id="228" name="Espace réservé du texte 2"/>
          <p:cNvSpPr>
            <a:spLocks noGrp="1"/>
          </p:cNvSpPr>
          <p:nvPr>
            <p:ph type="body" sz="quarter" idx="160" hasCustomPrompt="1"/>
          </p:nvPr>
        </p:nvSpPr>
        <p:spPr>
          <a:xfrm>
            <a:off x="1762234" y="3649977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E-mail |</a:t>
            </a:r>
            <a:endParaRPr lang="fr-FR" dirty="0"/>
          </a:p>
        </p:txBody>
      </p:sp>
      <p:sp>
        <p:nvSpPr>
          <p:cNvPr id="229" name="Espace réservé du texte 2"/>
          <p:cNvSpPr>
            <a:spLocks noGrp="1"/>
          </p:cNvSpPr>
          <p:nvPr>
            <p:ph type="body" sz="quarter" idx="161" hasCustomPrompt="1"/>
          </p:nvPr>
        </p:nvSpPr>
        <p:spPr>
          <a:xfrm>
            <a:off x="2137340" y="3649977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Adresse e-mail</a:t>
            </a:r>
            <a:endParaRPr lang="fr-FR" dirty="0"/>
          </a:p>
        </p:txBody>
      </p:sp>
      <p:sp>
        <p:nvSpPr>
          <p:cNvPr id="230" name="Espace réservé du texte 2"/>
          <p:cNvSpPr>
            <a:spLocks noGrp="1"/>
          </p:cNvSpPr>
          <p:nvPr>
            <p:ph type="body" sz="quarter" idx="162" hasCustomPrompt="1"/>
          </p:nvPr>
        </p:nvSpPr>
        <p:spPr>
          <a:xfrm>
            <a:off x="1762233" y="3786644"/>
            <a:ext cx="28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Web |</a:t>
            </a:r>
            <a:endParaRPr lang="fr-FR" dirty="0"/>
          </a:p>
        </p:txBody>
      </p:sp>
      <p:sp>
        <p:nvSpPr>
          <p:cNvPr id="231" name="Espace réservé du texte 2"/>
          <p:cNvSpPr>
            <a:spLocks noGrp="1"/>
          </p:cNvSpPr>
          <p:nvPr>
            <p:ph type="body" sz="quarter" idx="163" hasCustomPrompt="1"/>
          </p:nvPr>
        </p:nvSpPr>
        <p:spPr>
          <a:xfrm>
            <a:off x="2026790" y="3786644"/>
            <a:ext cx="136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URL de la page web</a:t>
            </a:r>
            <a:endParaRPr lang="fr-FR" dirty="0"/>
          </a:p>
        </p:txBody>
      </p:sp>
      <p:sp>
        <p:nvSpPr>
          <p:cNvPr id="232" name="Espace réservé du texte 2"/>
          <p:cNvSpPr>
            <a:spLocks noGrp="1"/>
          </p:cNvSpPr>
          <p:nvPr>
            <p:ph type="body" sz="quarter" idx="164" hasCustomPrompt="1"/>
          </p:nvPr>
        </p:nvSpPr>
        <p:spPr>
          <a:xfrm>
            <a:off x="4678284" y="250460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Entrez le nom ici</a:t>
            </a:r>
            <a:endParaRPr lang="fr-FR" dirty="0"/>
          </a:p>
        </p:txBody>
      </p:sp>
      <p:sp>
        <p:nvSpPr>
          <p:cNvPr id="233" name="Espace réservé du texte 2"/>
          <p:cNvSpPr>
            <a:spLocks noGrp="1"/>
          </p:cNvSpPr>
          <p:nvPr>
            <p:ph type="body" sz="quarter" idx="165" hasCustomPrompt="1"/>
          </p:nvPr>
        </p:nvSpPr>
        <p:spPr>
          <a:xfrm>
            <a:off x="4678284" y="269750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Entrez la fonction ou le passe-temps ici</a:t>
            </a:r>
            <a:endParaRPr lang="fr-FR" dirty="0"/>
          </a:p>
        </p:txBody>
      </p:sp>
      <p:sp>
        <p:nvSpPr>
          <p:cNvPr id="234" name="Espace réservé du texte 2"/>
          <p:cNvSpPr>
            <a:spLocks noGrp="1"/>
          </p:cNvSpPr>
          <p:nvPr>
            <p:ph type="body" sz="quarter" idx="166" hasCustomPrompt="1"/>
          </p:nvPr>
        </p:nvSpPr>
        <p:spPr>
          <a:xfrm>
            <a:off x="4962634" y="305644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Adresse</a:t>
            </a:r>
            <a:endParaRPr lang="fr-FR" dirty="0"/>
          </a:p>
        </p:txBody>
      </p:sp>
      <p:sp>
        <p:nvSpPr>
          <p:cNvPr id="235" name="Espace réservé du texte 2"/>
          <p:cNvSpPr>
            <a:spLocks noGrp="1"/>
          </p:cNvSpPr>
          <p:nvPr>
            <p:ph type="body" sz="quarter" idx="167" hasCustomPrompt="1"/>
          </p:nvPr>
        </p:nvSpPr>
        <p:spPr>
          <a:xfrm>
            <a:off x="4962635" y="3513428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Tél |</a:t>
            </a:r>
            <a:endParaRPr lang="fr-FR" dirty="0"/>
          </a:p>
        </p:txBody>
      </p:sp>
      <p:sp>
        <p:nvSpPr>
          <p:cNvPr id="236" name="Espace réservé du texte 2"/>
          <p:cNvSpPr>
            <a:spLocks noGrp="1"/>
          </p:cNvSpPr>
          <p:nvPr>
            <p:ph type="body" sz="quarter" idx="168" hasCustomPrompt="1"/>
          </p:nvPr>
        </p:nvSpPr>
        <p:spPr>
          <a:xfrm>
            <a:off x="5190680" y="3513428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Numéro de téléphone</a:t>
            </a:r>
            <a:endParaRPr lang="fr-FR" dirty="0"/>
          </a:p>
        </p:txBody>
      </p:sp>
      <p:sp>
        <p:nvSpPr>
          <p:cNvPr id="237" name="Espace réservé du texte 2"/>
          <p:cNvSpPr>
            <a:spLocks noGrp="1"/>
          </p:cNvSpPr>
          <p:nvPr>
            <p:ph type="body" sz="quarter" idx="169" hasCustomPrompt="1"/>
          </p:nvPr>
        </p:nvSpPr>
        <p:spPr>
          <a:xfrm>
            <a:off x="4962634" y="3649977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E-mail |</a:t>
            </a:r>
            <a:endParaRPr lang="fr-FR" dirty="0"/>
          </a:p>
        </p:txBody>
      </p:sp>
      <p:sp>
        <p:nvSpPr>
          <p:cNvPr id="238" name="Espace réservé du texte 2"/>
          <p:cNvSpPr>
            <a:spLocks noGrp="1"/>
          </p:cNvSpPr>
          <p:nvPr>
            <p:ph type="body" sz="quarter" idx="170" hasCustomPrompt="1"/>
          </p:nvPr>
        </p:nvSpPr>
        <p:spPr>
          <a:xfrm>
            <a:off x="5345360" y="3649977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Adresse e-mail</a:t>
            </a:r>
            <a:endParaRPr lang="fr-FR" dirty="0"/>
          </a:p>
        </p:txBody>
      </p:sp>
      <p:sp>
        <p:nvSpPr>
          <p:cNvPr id="239" name="Espace réservé du texte 2"/>
          <p:cNvSpPr>
            <a:spLocks noGrp="1"/>
          </p:cNvSpPr>
          <p:nvPr>
            <p:ph type="body" sz="quarter" idx="171" hasCustomPrompt="1"/>
          </p:nvPr>
        </p:nvSpPr>
        <p:spPr>
          <a:xfrm>
            <a:off x="4962633" y="3786644"/>
            <a:ext cx="28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Web |</a:t>
            </a:r>
            <a:endParaRPr lang="fr-FR" dirty="0"/>
          </a:p>
        </p:txBody>
      </p:sp>
      <p:sp>
        <p:nvSpPr>
          <p:cNvPr id="240" name="Espace réservé du texte 2"/>
          <p:cNvSpPr>
            <a:spLocks noGrp="1"/>
          </p:cNvSpPr>
          <p:nvPr>
            <p:ph type="body" sz="quarter" idx="172" hasCustomPrompt="1"/>
          </p:nvPr>
        </p:nvSpPr>
        <p:spPr>
          <a:xfrm>
            <a:off x="5235736" y="3786644"/>
            <a:ext cx="136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URL de la page web</a:t>
            </a:r>
            <a:endParaRPr lang="fr-FR" dirty="0"/>
          </a:p>
        </p:txBody>
      </p:sp>
      <p:sp>
        <p:nvSpPr>
          <p:cNvPr id="241" name="Espace réservé du texte 2"/>
          <p:cNvSpPr>
            <a:spLocks noGrp="1"/>
          </p:cNvSpPr>
          <p:nvPr>
            <p:ph type="body" sz="quarter" idx="173" hasCustomPrompt="1"/>
          </p:nvPr>
        </p:nvSpPr>
        <p:spPr>
          <a:xfrm>
            <a:off x="1477884" y="4330193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Entrez le nom ici</a:t>
            </a:r>
            <a:endParaRPr lang="fr-FR" dirty="0"/>
          </a:p>
        </p:txBody>
      </p:sp>
      <p:sp>
        <p:nvSpPr>
          <p:cNvPr id="242" name="Espace réservé du texte 2"/>
          <p:cNvSpPr>
            <a:spLocks noGrp="1"/>
          </p:cNvSpPr>
          <p:nvPr>
            <p:ph type="body" sz="quarter" idx="174" hasCustomPrompt="1"/>
          </p:nvPr>
        </p:nvSpPr>
        <p:spPr>
          <a:xfrm>
            <a:off x="1477884" y="4523091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Entrez la fonction ou le passe-temps ici</a:t>
            </a:r>
            <a:endParaRPr lang="fr-FR" dirty="0"/>
          </a:p>
        </p:txBody>
      </p:sp>
      <p:sp>
        <p:nvSpPr>
          <p:cNvPr id="243" name="Espace réservé du texte 2"/>
          <p:cNvSpPr>
            <a:spLocks noGrp="1"/>
          </p:cNvSpPr>
          <p:nvPr>
            <p:ph type="body" sz="quarter" idx="175" hasCustomPrompt="1"/>
          </p:nvPr>
        </p:nvSpPr>
        <p:spPr>
          <a:xfrm>
            <a:off x="1762234" y="4882027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Adresse</a:t>
            </a:r>
            <a:endParaRPr lang="fr-FR" dirty="0"/>
          </a:p>
        </p:txBody>
      </p:sp>
      <p:sp>
        <p:nvSpPr>
          <p:cNvPr id="244" name="Espace réservé du texte 2"/>
          <p:cNvSpPr>
            <a:spLocks noGrp="1"/>
          </p:cNvSpPr>
          <p:nvPr>
            <p:ph type="body" sz="quarter" idx="176" hasCustomPrompt="1"/>
          </p:nvPr>
        </p:nvSpPr>
        <p:spPr>
          <a:xfrm>
            <a:off x="1762235" y="5339013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Tél |</a:t>
            </a:r>
            <a:endParaRPr lang="fr-FR" dirty="0"/>
          </a:p>
        </p:txBody>
      </p:sp>
      <p:sp>
        <p:nvSpPr>
          <p:cNvPr id="245" name="Espace réservé du texte 2"/>
          <p:cNvSpPr>
            <a:spLocks noGrp="1"/>
          </p:cNvSpPr>
          <p:nvPr>
            <p:ph type="body" sz="quarter" idx="177" hasCustomPrompt="1"/>
          </p:nvPr>
        </p:nvSpPr>
        <p:spPr>
          <a:xfrm>
            <a:off x="1982660" y="5339013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Numéro de téléphone</a:t>
            </a:r>
            <a:endParaRPr lang="fr-FR" dirty="0"/>
          </a:p>
        </p:txBody>
      </p:sp>
      <p:sp>
        <p:nvSpPr>
          <p:cNvPr id="246" name="Espace réservé du texte 2"/>
          <p:cNvSpPr>
            <a:spLocks noGrp="1"/>
          </p:cNvSpPr>
          <p:nvPr>
            <p:ph type="body" sz="quarter" idx="178" hasCustomPrompt="1"/>
          </p:nvPr>
        </p:nvSpPr>
        <p:spPr>
          <a:xfrm>
            <a:off x="1762234" y="5475562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E-mail |</a:t>
            </a:r>
            <a:endParaRPr lang="fr-FR" dirty="0"/>
          </a:p>
        </p:txBody>
      </p:sp>
      <p:sp>
        <p:nvSpPr>
          <p:cNvPr id="247" name="Espace réservé du texte 2"/>
          <p:cNvSpPr>
            <a:spLocks noGrp="1"/>
          </p:cNvSpPr>
          <p:nvPr>
            <p:ph type="body" sz="quarter" idx="179" hasCustomPrompt="1"/>
          </p:nvPr>
        </p:nvSpPr>
        <p:spPr>
          <a:xfrm>
            <a:off x="2137340" y="5475562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Adresse e-mail</a:t>
            </a:r>
            <a:endParaRPr lang="fr-FR" dirty="0"/>
          </a:p>
        </p:txBody>
      </p:sp>
      <p:sp>
        <p:nvSpPr>
          <p:cNvPr id="248" name="Espace réservé du texte 2"/>
          <p:cNvSpPr>
            <a:spLocks noGrp="1"/>
          </p:cNvSpPr>
          <p:nvPr>
            <p:ph type="body" sz="quarter" idx="180" hasCustomPrompt="1"/>
          </p:nvPr>
        </p:nvSpPr>
        <p:spPr>
          <a:xfrm>
            <a:off x="1762233" y="5612229"/>
            <a:ext cx="28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Web |</a:t>
            </a:r>
            <a:endParaRPr lang="fr-FR" dirty="0"/>
          </a:p>
        </p:txBody>
      </p:sp>
      <p:sp>
        <p:nvSpPr>
          <p:cNvPr id="249" name="Espace réservé du texte 2"/>
          <p:cNvSpPr>
            <a:spLocks noGrp="1"/>
          </p:cNvSpPr>
          <p:nvPr>
            <p:ph type="body" sz="quarter" idx="181" hasCustomPrompt="1"/>
          </p:nvPr>
        </p:nvSpPr>
        <p:spPr>
          <a:xfrm>
            <a:off x="2026790" y="5612229"/>
            <a:ext cx="136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URL de la page web</a:t>
            </a:r>
            <a:endParaRPr lang="fr-FR" dirty="0"/>
          </a:p>
        </p:txBody>
      </p:sp>
      <p:sp>
        <p:nvSpPr>
          <p:cNvPr id="250" name="Espace réservé du texte 2"/>
          <p:cNvSpPr>
            <a:spLocks noGrp="1"/>
          </p:cNvSpPr>
          <p:nvPr>
            <p:ph type="body" sz="quarter" idx="182" hasCustomPrompt="1"/>
          </p:nvPr>
        </p:nvSpPr>
        <p:spPr>
          <a:xfrm>
            <a:off x="4678284" y="4330193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Entrez le nom ici</a:t>
            </a:r>
            <a:endParaRPr lang="fr-FR" dirty="0"/>
          </a:p>
        </p:txBody>
      </p:sp>
      <p:sp>
        <p:nvSpPr>
          <p:cNvPr id="251" name="Espace réservé du texte 2"/>
          <p:cNvSpPr>
            <a:spLocks noGrp="1"/>
          </p:cNvSpPr>
          <p:nvPr>
            <p:ph type="body" sz="quarter" idx="183" hasCustomPrompt="1"/>
          </p:nvPr>
        </p:nvSpPr>
        <p:spPr>
          <a:xfrm>
            <a:off x="4678284" y="4523091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Entrez la fonction ou le passe-temps ici</a:t>
            </a:r>
            <a:endParaRPr lang="fr-FR" dirty="0"/>
          </a:p>
        </p:txBody>
      </p:sp>
      <p:sp>
        <p:nvSpPr>
          <p:cNvPr id="252" name="Espace réservé du texte 2"/>
          <p:cNvSpPr>
            <a:spLocks noGrp="1"/>
          </p:cNvSpPr>
          <p:nvPr>
            <p:ph type="body" sz="quarter" idx="184" hasCustomPrompt="1"/>
          </p:nvPr>
        </p:nvSpPr>
        <p:spPr>
          <a:xfrm>
            <a:off x="4962634" y="4882027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Adresse</a:t>
            </a:r>
            <a:endParaRPr lang="fr-FR" dirty="0"/>
          </a:p>
        </p:txBody>
      </p:sp>
      <p:sp>
        <p:nvSpPr>
          <p:cNvPr id="253" name="Espace réservé du texte 2"/>
          <p:cNvSpPr>
            <a:spLocks noGrp="1"/>
          </p:cNvSpPr>
          <p:nvPr>
            <p:ph type="body" sz="quarter" idx="185" hasCustomPrompt="1"/>
          </p:nvPr>
        </p:nvSpPr>
        <p:spPr>
          <a:xfrm>
            <a:off x="4962635" y="5339013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Tél |</a:t>
            </a:r>
            <a:endParaRPr lang="fr-FR" dirty="0"/>
          </a:p>
        </p:txBody>
      </p:sp>
      <p:sp>
        <p:nvSpPr>
          <p:cNvPr id="254" name="Espace réservé du texte 2"/>
          <p:cNvSpPr>
            <a:spLocks noGrp="1"/>
          </p:cNvSpPr>
          <p:nvPr>
            <p:ph type="body" sz="quarter" idx="186" hasCustomPrompt="1"/>
          </p:nvPr>
        </p:nvSpPr>
        <p:spPr>
          <a:xfrm>
            <a:off x="5183060" y="5339013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Numéro de téléphone</a:t>
            </a:r>
            <a:endParaRPr lang="fr-FR" dirty="0"/>
          </a:p>
        </p:txBody>
      </p:sp>
      <p:sp>
        <p:nvSpPr>
          <p:cNvPr id="255" name="Espace réservé du texte 2"/>
          <p:cNvSpPr>
            <a:spLocks noGrp="1"/>
          </p:cNvSpPr>
          <p:nvPr>
            <p:ph type="body" sz="quarter" idx="187" hasCustomPrompt="1"/>
          </p:nvPr>
        </p:nvSpPr>
        <p:spPr>
          <a:xfrm>
            <a:off x="4962634" y="5475562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E-mail |</a:t>
            </a:r>
            <a:endParaRPr lang="fr-FR" dirty="0"/>
          </a:p>
        </p:txBody>
      </p:sp>
      <p:sp>
        <p:nvSpPr>
          <p:cNvPr id="256" name="Espace réservé du texte 2"/>
          <p:cNvSpPr>
            <a:spLocks noGrp="1"/>
          </p:cNvSpPr>
          <p:nvPr>
            <p:ph type="body" sz="quarter" idx="188" hasCustomPrompt="1"/>
          </p:nvPr>
        </p:nvSpPr>
        <p:spPr>
          <a:xfrm>
            <a:off x="5337740" y="5475562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Adresse e-mail</a:t>
            </a:r>
            <a:endParaRPr lang="fr-FR" dirty="0"/>
          </a:p>
        </p:txBody>
      </p:sp>
      <p:sp>
        <p:nvSpPr>
          <p:cNvPr id="257" name="Espace réservé du texte 2"/>
          <p:cNvSpPr>
            <a:spLocks noGrp="1"/>
          </p:cNvSpPr>
          <p:nvPr>
            <p:ph type="body" sz="quarter" idx="189" hasCustomPrompt="1"/>
          </p:nvPr>
        </p:nvSpPr>
        <p:spPr>
          <a:xfrm>
            <a:off x="4962633" y="5612229"/>
            <a:ext cx="28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Web |</a:t>
            </a:r>
            <a:endParaRPr lang="fr-FR" dirty="0"/>
          </a:p>
        </p:txBody>
      </p:sp>
      <p:sp>
        <p:nvSpPr>
          <p:cNvPr id="258" name="Espace réservé du texte 2"/>
          <p:cNvSpPr>
            <a:spLocks noGrp="1"/>
          </p:cNvSpPr>
          <p:nvPr>
            <p:ph type="body" sz="quarter" idx="190" hasCustomPrompt="1"/>
          </p:nvPr>
        </p:nvSpPr>
        <p:spPr>
          <a:xfrm>
            <a:off x="5228116" y="5612229"/>
            <a:ext cx="136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URL de la page web</a:t>
            </a:r>
            <a:endParaRPr lang="fr-FR" dirty="0"/>
          </a:p>
        </p:txBody>
      </p:sp>
      <p:sp>
        <p:nvSpPr>
          <p:cNvPr id="259" name="Espace réservé du texte 2"/>
          <p:cNvSpPr>
            <a:spLocks noGrp="1"/>
          </p:cNvSpPr>
          <p:nvPr>
            <p:ph type="body" sz="quarter" idx="191" hasCustomPrompt="1"/>
          </p:nvPr>
        </p:nvSpPr>
        <p:spPr>
          <a:xfrm>
            <a:off x="1477884" y="6160409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Entrez le nom ici</a:t>
            </a:r>
            <a:endParaRPr lang="fr-FR" dirty="0"/>
          </a:p>
        </p:txBody>
      </p:sp>
      <p:sp>
        <p:nvSpPr>
          <p:cNvPr id="260" name="Espace réservé du texte 2"/>
          <p:cNvSpPr>
            <a:spLocks noGrp="1"/>
          </p:cNvSpPr>
          <p:nvPr>
            <p:ph type="body" sz="quarter" idx="192" hasCustomPrompt="1"/>
          </p:nvPr>
        </p:nvSpPr>
        <p:spPr>
          <a:xfrm>
            <a:off x="1477884" y="6353307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Entrez la fonction ou le passe-temps ici</a:t>
            </a:r>
            <a:endParaRPr lang="fr-FR" dirty="0"/>
          </a:p>
        </p:txBody>
      </p:sp>
      <p:sp>
        <p:nvSpPr>
          <p:cNvPr id="261" name="Espace réservé du texte 2"/>
          <p:cNvSpPr>
            <a:spLocks noGrp="1"/>
          </p:cNvSpPr>
          <p:nvPr>
            <p:ph type="body" sz="quarter" idx="193" hasCustomPrompt="1"/>
          </p:nvPr>
        </p:nvSpPr>
        <p:spPr>
          <a:xfrm>
            <a:off x="1762234" y="6712243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Adresse</a:t>
            </a:r>
            <a:endParaRPr lang="fr-FR" dirty="0"/>
          </a:p>
        </p:txBody>
      </p:sp>
      <p:sp>
        <p:nvSpPr>
          <p:cNvPr id="262" name="Espace réservé du texte 2"/>
          <p:cNvSpPr>
            <a:spLocks noGrp="1"/>
          </p:cNvSpPr>
          <p:nvPr>
            <p:ph type="body" sz="quarter" idx="194" hasCustomPrompt="1"/>
          </p:nvPr>
        </p:nvSpPr>
        <p:spPr>
          <a:xfrm>
            <a:off x="1762235" y="7169229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Tél |</a:t>
            </a:r>
            <a:endParaRPr lang="fr-FR" dirty="0"/>
          </a:p>
        </p:txBody>
      </p:sp>
      <p:sp>
        <p:nvSpPr>
          <p:cNvPr id="263" name="Espace réservé du texte 2"/>
          <p:cNvSpPr>
            <a:spLocks noGrp="1"/>
          </p:cNvSpPr>
          <p:nvPr>
            <p:ph type="body" sz="quarter" idx="195" hasCustomPrompt="1"/>
          </p:nvPr>
        </p:nvSpPr>
        <p:spPr>
          <a:xfrm>
            <a:off x="1982660" y="7169229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Numéro de téléphone</a:t>
            </a:r>
            <a:endParaRPr lang="fr-FR" dirty="0"/>
          </a:p>
        </p:txBody>
      </p:sp>
      <p:sp>
        <p:nvSpPr>
          <p:cNvPr id="264" name="Espace réservé du texte 2"/>
          <p:cNvSpPr>
            <a:spLocks noGrp="1"/>
          </p:cNvSpPr>
          <p:nvPr>
            <p:ph type="body" sz="quarter" idx="196" hasCustomPrompt="1"/>
          </p:nvPr>
        </p:nvSpPr>
        <p:spPr>
          <a:xfrm>
            <a:off x="1762234" y="7305778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E-mail |</a:t>
            </a:r>
            <a:endParaRPr lang="fr-FR" dirty="0"/>
          </a:p>
        </p:txBody>
      </p:sp>
      <p:sp>
        <p:nvSpPr>
          <p:cNvPr id="265" name="Espace réservé du texte 2"/>
          <p:cNvSpPr>
            <a:spLocks noGrp="1"/>
          </p:cNvSpPr>
          <p:nvPr>
            <p:ph type="body" sz="quarter" idx="197" hasCustomPrompt="1"/>
          </p:nvPr>
        </p:nvSpPr>
        <p:spPr>
          <a:xfrm>
            <a:off x="2137340" y="7305778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Adresse e-mail</a:t>
            </a:r>
            <a:endParaRPr lang="fr-FR" dirty="0"/>
          </a:p>
        </p:txBody>
      </p:sp>
      <p:sp>
        <p:nvSpPr>
          <p:cNvPr id="266" name="Espace réservé du texte 2"/>
          <p:cNvSpPr>
            <a:spLocks noGrp="1"/>
          </p:cNvSpPr>
          <p:nvPr>
            <p:ph type="body" sz="quarter" idx="198" hasCustomPrompt="1"/>
          </p:nvPr>
        </p:nvSpPr>
        <p:spPr>
          <a:xfrm>
            <a:off x="1762233" y="7442445"/>
            <a:ext cx="28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Web |</a:t>
            </a:r>
            <a:endParaRPr lang="fr-FR" dirty="0"/>
          </a:p>
        </p:txBody>
      </p:sp>
      <p:sp>
        <p:nvSpPr>
          <p:cNvPr id="267" name="Espace réservé du texte 2"/>
          <p:cNvSpPr>
            <a:spLocks noGrp="1"/>
          </p:cNvSpPr>
          <p:nvPr>
            <p:ph type="body" sz="quarter" idx="199" hasCustomPrompt="1"/>
          </p:nvPr>
        </p:nvSpPr>
        <p:spPr>
          <a:xfrm>
            <a:off x="2026789" y="7442445"/>
            <a:ext cx="136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URL de la page web</a:t>
            </a:r>
            <a:endParaRPr lang="fr-FR" dirty="0"/>
          </a:p>
        </p:txBody>
      </p:sp>
      <p:sp>
        <p:nvSpPr>
          <p:cNvPr id="268" name="Espace réservé du texte 2"/>
          <p:cNvSpPr>
            <a:spLocks noGrp="1"/>
          </p:cNvSpPr>
          <p:nvPr>
            <p:ph type="body" sz="quarter" idx="200" hasCustomPrompt="1"/>
          </p:nvPr>
        </p:nvSpPr>
        <p:spPr>
          <a:xfrm>
            <a:off x="4678284" y="6160409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Entrez le nom ici</a:t>
            </a:r>
            <a:endParaRPr lang="fr-FR" dirty="0"/>
          </a:p>
        </p:txBody>
      </p:sp>
      <p:sp>
        <p:nvSpPr>
          <p:cNvPr id="269" name="Espace réservé du texte 2"/>
          <p:cNvSpPr>
            <a:spLocks noGrp="1"/>
          </p:cNvSpPr>
          <p:nvPr>
            <p:ph type="body" sz="quarter" idx="201" hasCustomPrompt="1"/>
          </p:nvPr>
        </p:nvSpPr>
        <p:spPr>
          <a:xfrm>
            <a:off x="4678284" y="6353307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Entrez la fonction ou le passe-temps ici</a:t>
            </a:r>
            <a:endParaRPr lang="fr-FR" dirty="0"/>
          </a:p>
        </p:txBody>
      </p:sp>
      <p:sp>
        <p:nvSpPr>
          <p:cNvPr id="270" name="Espace réservé du texte 2"/>
          <p:cNvSpPr>
            <a:spLocks noGrp="1"/>
          </p:cNvSpPr>
          <p:nvPr>
            <p:ph type="body" sz="quarter" idx="202" hasCustomPrompt="1"/>
          </p:nvPr>
        </p:nvSpPr>
        <p:spPr>
          <a:xfrm>
            <a:off x="4962634" y="6712243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Adresse</a:t>
            </a:r>
            <a:endParaRPr lang="fr-FR" dirty="0"/>
          </a:p>
        </p:txBody>
      </p:sp>
      <p:sp>
        <p:nvSpPr>
          <p:cNvPr id="271" name="Espace réservé du texte 2"/>
          <p:cNvSpPr>
            <a:spLocks noGrp="1"/>
          </p:cNvSpPr>
          <p:nvPr>
            <p:ph type="body" sz="quarter" idx="203" hasCustomPrompt="1"/>
          </p:nvPr>
        </p:nvSpPr>
        <p:spPr>
          <a:xfrm>
            <a:off x="4962635" y="7169229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Tél |</a:t>
            </a:r>
            <a:endParaRPr lang="fr-FR" dirty="0"/>
          </a:p>
        </p:txBody>
      </p:sp>
      <p:sp>
        <p:nvSpPr>
          <p:cNvPr id="272" name="Espace réservé du texte 2"/>
          <p:cNvSpPr>
            <a:spLocks noGrp="1"/>
          </p:cNvSpPr>
          <p:nvPr>
            <p:ph type="body" sz="quarter" idx="204" hasCustomPrompt="1"/>
          </p:nvPr>
        </p:nvSpPr>
        <p:spPr>
          <a:xfrm>
            <a:off x="5183060" y="7169229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Numéro de téléphone</a:t>
            </a:r>
            <a:endParaRPr lang="fr-FR" dirty="0"/>
          </a:p>
        </p:txBody>
      </p:sp>
      <p:sp>
        <p:nvSpPr>
          <p:cNvPr id="273" name="Espace réservé du texte 2"/>
          <p:cNvSpPr>
            <a:spLocks noGrp="1"/>
          </p:cNvSpPr>
          <p:nvPr>
            <p:ph type="body" sz="quarter" idx="205" hasCustomPrompt="1"/>
          </p:nvPr>
        </p:nvSpPr>
        <p:spPr>
          <a:xfrm>
            <a:off x="4962634" y="7305778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E-mail |</a:t>
            </a:r>
            <a:endParaRPr lang="fr-FR" dirty="0"/>
          </a:p>
        </p:txBody>
      </p:sp>
      <p:sp>
        <p:nvSpPr>
          <p:cNvPr id="274" name="Espace réservé du texte 2"/>
          <p:cNvSpPr>
            <a:spLocks noGrp="1"/>
          </p:cNvSpPr>
          <p:nvPr>
            <p:ph type="body" sz="quarter" idx="206" hasCustomPrompt="1"/>
          </p:nvPr>
        </p:nvSpPr>
        <p:spPr>
          <a:xfrm>
            <a:off x="5337740" y="7305778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Adresse e-mail</a:t>
            </a:r>
            <a:endParaRPr lang="fr-FR" dirty="0"/>
          </a:p>
        </p:txBody>
      </p:sp>
      <p:sp>
        <p:nvSpPr>
          <p:cNvPr id="275" name="Espace réservé du texte 2"/>
          <p:cNvSpPr>
            <a:spLocks noGrp="1"/>
          </p:cNvSpPr>
          <p:nvPr>
            <p:ph type="body" sz="quarter" idx="207" hasCustomPrompt="1"/>
          </p:nvPr>
        </p:nvSpPr>
        <p:spPr>
          <a:xfrm>
            <a:off x="4962633" y="7442445"/>
            <a:ext cx="28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Web |</a:t>
            </a:r>
            <a:endParaRPr lang="fr-FR" dirty="0"/>
          </a:p>
        </p:txBody>
      </p:sp>
      <p:sp>
        <p:nvSpPr>
          <p:cNvPr id="276" name="Espace réservé du texte 2"/>
          <p:cNvSpPr>
            <a:spLocks noGrp="1"/>
          </p:cNvSpPr>
          <p:nvPr>
            <p:ph type="body" sz="quarter" idx="208" hasCustomPrompt="1"/>
          </p:nvPr>
        </p:nvSpPr>
        <p:spPr>
          <a:xfrm>
            <a:off x="5228115" y="7442445"/>
            <a:ext cx="136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URL de la page web</a:t>
            </a:r>
            <a:endParaRPr lang="fr-FR" dirty="0"/>
          </a:p>
        </p:txBody>
      </p:sp>
      <p:sp>
        <p:nvSpPr>
          <p:cNvPr id="277" name="Espace réservé du texte 2"/>
          <p:cNvSpPr>
            <a:spLocks noGrp="1"/>
          </p:cNvSpPr>
          <p:nvPr>
            <p:ph type="body" sz="quarter" idx="209" hasCustomPrompt="1"/>
          </p:nvPr>
        </p:nvSpPr>
        <p:spPr>
          <a:xfrm>
            <a:off x="1477884" y="799512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Entrez le nom ici</a:t>
            </a:r>
            <a:endParaRPr lang="fr-FR" dirty="0"/>
          </a:p>
        </p:txBody>
      </p:sp>
      <p:sp>
        <p:nvSpPr>
          <p:cNvPr id="278" name="Espace réservé du texte 2"/>
          <p:cNvSpPr>
            <a:spLocks noGrp="1"/>
          </p:cNvSpPr>
          <p:nvPr>
            <p:ph type="body" sz="quarter" idx="210" hasCustomPrompt="1"/>
          </p:nvPr>
        </p:nvSpPr>
        <p:spPr>
          <a:xfrm>
            <a:off x="1477884" y="818802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Entrez la fonction ou le passe-temps ici</a:t>
            </a:r>
            <a:endParaRPr lang="fr-FR" dirty="0"/>
          </a:p>
        </p:txBody>
      </p:sp>
      <p:sp>
        <p:nvSpPr>
          <p:cNvPr id="279" name="Espace réservé du texte 2"/>
          <p:cNvSpPr>
            <a:spLocks noGrp="1"/>
          </p:cNvSpPr>
          <p:nvPr>
            <p:ph type="body" sz="quarter" idx="211" hasCustomPrompt="1"/>
          </p:nvPr>
        </p:nvSpPr>
        <p:spPr>
          <a:xfrm>
            <a:off x="1762234" y="854696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Adresse</a:t>
            </a:r>
            <a:endParaRPr lang="fr-FR" dirty="0"/>
          </a:p>
        </p:txBody>
      </p:sp>
      <p:sp>
        <p:nvSpPr>
          <p:cNvPr id="280" name="Espace réservé du texte 2"/>
          <p:cNvSpPr>
            <a:spLocks noGrp="1"/>
          </p:cNvSpPr>
          <p:nvPr>
            <p:ph type="body" sz="quarter" idx="212" hasCustomPrompt="1"/>
          </p:nvPr>
        </p:nvSpPr>
        <p:spPr>
          <a:xfrm>
            <a:off x="1762235" y="9003948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Tél |</a:t>
            </a:r>
            <a:endParaRPr lang="fr-FR" dirty="0"/>
          </a:p>
        </p:txBody>
      </p:sp>
      <p:sp>
        <p:nvSpPr>
          <p:cNvPr id="281" name="Espace réservé du texte 2"/>
          <p:cNvSpPr>
            <a:spLocks noGrp="1"/>
          </p:cNvSpPr>
          <p:nvPr>
            <p:ph type="body" sz="quarter" idx="213" hasCustomPrompt="1"/>
          </p:nvPr>
        </p:nvSpPr>
        <p:spPr>
          <a:xfrm>
            <a:off x="1982660" y="9003948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Numéro de téléphone</a:t>
            </a:r>
            <a:endParaRPr lang="fr-FR" dirty="0"/>
          </a:p>
        </p:txBody>
      </p:sp>
      <p:sp>
        <p:nvSpPr>
          <p:cNvPr id="282" name="Espace réservé du texte 2"/>
          <p:cNvSpPr>
            <a:spLocks noGrp="1"/>
          </p:cNvSpPr>
          <p:nvPr>
            <p:ph type="body" sz="quarter" idx="214" hasCustomPrompt="1"/>
          </p:nvPr>
        </p:nvSpPr>
        <p:spPr>
          <a:xfrm>
            <a:off x="1762234" y="9140497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E-mail |</a:t>
            </a:r>
            <a:endParaRPr lang="fr-FR" dirty="0"/>
          </a:p>
        </p:txBody>
      </p:sp>
      <p:sp>
        <p:nvSpPr>
          <p:cNvPr id="283" name="Espace réservé du texte 2"/>
          <p:cNvSpPr>
            <a:spLocks noGrp="1"/>
          </p:cNvSpPr>
          <p:nvPr>
            <p:ph type="body" sz="quarter" idx="215" hasCustomPrompt="1"/>
          </p:nvPr>
        </p:nvSpPr>
        <p:spPr>
          <a:xfrm>
            <a:off x="2137340" y="9140497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Adresse e-mail</a:t>
            </a:r>
            <a:endParaRPr lang="fr-FR" dirty="0"/>
          </a:p>
        </p:txBody>
      </p:sp>
      <p:sp>
        <p:nvSpPr>
          <p:cNvPr id="284" name="Espace réservé du texte 2"/>
          <p:cNvSpPr>
            <a:spLocks noGrp="1"/>
          </p:cNvSpPr>
          <p:nvPr>
            <p:ph type="body" sz="quarter" idx="216" hasCustomPrompt="1"/>
          </p:nvPr>
        </p:nvSpPr>
        <p:spPr>
          <a:xfrm>
            <a:off x="1762233" y="9277164"/>
            <a:ext cx="28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Web |</a:t>
            </a:r>
            <a:endParaRPr lang="fr-FR" dirty="0"/>
          </a:p>
        </p:txBody>
      </p:sp>
      <p:sp>
        <p:nvSpPr>
          <p:cNvPr id="285" name="Espace réservé du texte 2"/>
          <p:cNvSpPr>
            <a:spLocks noGrp="1"/>
          </p:cNvSpPr>
          <p:nvPr>
            <p:ph type="body" sz="quarter" idx="217" hasCustomPrompt="1"/>
          </p:nvPr>
        </p:nvSpPr>
        <p:spPr>
          <a:xfrm>
            <a:off x="2026790" y="9277164"/>
            <a:ext cx="136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URL de la page web</a:t>
            </a:r>
            <a:endParaRPr lang="fr-FR" dirty="0"/>
          </a:p>
        </p:txBody>
      </p:sp>
      <p:sp>
        <p:nvSpPr>
          <p:cNvPr id="286" name="Espace réservé du texte 2"/>
          <p:cNvSpPr>
            <a:spLocks noGrp="1"/>
          </p:cNvSpPr>
          <p:nvPr>
            <p:ph type="body" sz="quarter" idx="218" hasCustomPrompt="1"/>
          </p:nvPr>
        </p:nvSpPr>
        <p:spPr>
          <a:xfrm>
            <a:off x="4678284" y="799512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Entrez le nom ici</a:t>
            </a:r>
            <a:endParaRPr lang="fr-FR" dirty="0"/>
          </a:p>
        </p:txBody>
      </p:sp>
      <p:sp>
        <p:nvSpPr>
          <p:cNvPr id="287" name="Espace réservé du texte 2"/>
          <p:cNvSpPr>
            <a:spLocks noGrp="1"/>
          </p:cNvSpPr>
          <p:nvPr>
            <p:ph type="body" sz="quarter" idx="219" hasCustomPrompt="1"/>
          </p:nvPr>
        </p:nvSpPr>
        <p:spPr>
          <a:xfrm>
            <a:off x="4678284" y="818802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Entrez la fonction ou le passe-temps ici</a:t>
            </a:r>
            <a:endParaRPr lang="fr-FR" dirty="0"/>
          </a:p>
        </p:txBody>
      </p:sp>
      <p:sp>
        <p:nvSpPr>
          <p:cNvPr id="288" name="Espace réservé du texte 2"/>
          <p:cNvSpPr>
            <a:spLocks noGrp="1"/>
          </p:cNvSpPr>
          <p:nvPr>
            <p:ph type="body" sz="quarter" idx="220" hasCustomPrompt="1"/>
          </p:nvPr>
        </p:nvSpPr>
        <p:spPr>
          <a:xfrm>
            <a:off x="4962634" y="854696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Adresse</a:t>
            </a:r>
            <a:endParaRPr lang="fr-FR" dirty="0"/>
          </a:p>
        </p:txBody>
      </p:sp>
      <p:sp>
        <p:nvSpPr>
          <p:cNvPr id="289" name="Espace réservé du texte 2"/>
          <p:cNvSpPr>
            <a:spLocks noGrp="1"/>
          </p:cNvSpPr>
          <p:nvPr>
            <p:ph type="body" sz="quarter" idx="221" hasCustomPrompt="1"/>
          </p:nvPr>
        </p:nvSpPr>
        <p:spPr>
          <a:xfrm>
            <a:off x="4962635" y="9003948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Tél |</a:t>
            </a:r>
            <a:endParaRPr lang="fr-FR" dirty="0"/>
          </a:p>
        </p:txBody>
      </p:sp>
      <p:sp>
        <p:nvSpPr>
          <p:cNvPr id="290" name="Espace réservé du texte 2"/>
          <p:cNvSpPr>
            <a:spLocks noGrp="1"/>
          </p:cNvSpPr>
          <p:nvPr>
            <p:ph type="body" sz="quarter" idx="222" hasCustomPrompt="1"/>
          </p:nvPr>
        </p:nvSpPr>
        <p:spPr>
          <a:xfrm>
            <a:off x="5183060" y="9003948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Numéro de téléphone</a:t>
            </a:r>
            <a:endParaRPr lang="fr-FR" dirty="0"/>
          </a:p>
        </p:txBody>
      </p:sp>
      <p:sp>
        <p:nvSpPr>
          <p:cNvPr id="291" name="Espace réservé du texte 2"/>
          <p:cNvSpPr>
            <a:spLocks noGrp="1"/>
          </p:cNvSpPr>
          <p:nvPr>
            <p:ph type="body" sz="quarter" idx="223" hasCustomPrompt="1"/>
          </p:nvPr>
        </p:nvSpPr>
        <p:spPr>
          <a:xfrm>
            <a:off x="4962634" y="9140497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E-mail |</a:t>
            </a:r>
            <a:endParaRPr lang="fr-FR" dirty="0"/>
          </a:p>
        </p:txBody>
      </p:sp>
      <p:sp>
        <p:nvSpPr>
          <p:cNvPr id="292" name="Espace réservé du texte 2"/>
          <p:cNvSpPr>
            <a:spLocks noGrp="1"/>
          </p:cNvSpPr>
          <p:nvPr>
            <p:ph type="body" sz="quarter" idx="224" hasCustomPrompt="1"/>
          </p:nvPr>
        </p:nvSpPr>
        <p:spPr>
          <a:xfrm>
            <a:off x="5337740" y="9140497"/>
            <a:ext cx="12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Adresse e-mail</a:t>
            </a:r>
            <a:endParaRPr lang="fr-FR" dirty="0"/>
          </a:p>
        </p:txBody>
      </p:sp>
      <p:sp>
        <p:nvSpPr>
          <p:cNvPr id="293" name="Espace réservé du texte 2"/>
          <p:cNvSpPr>
            <a:spLocks noGrp="1"/>
          </p:cNvSpPr>
          <p:nvPr>
            <p:ph type="body" sz="quarter" idx="225" hasCustomPrompt="1"/>
          </p:nvPr>
        </p:nvSpPr>
        <p:spPr>
          <a:xfrm>
            <a:off x="4962633" y="9277164"/>
            <a:ext cx="28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fr-FR" dirty="0" smtClean="0"/>
              <a:t>Web |</a:t>
            </a:r>
            <a:endParaRPr lang="fr-FR" dirty="0"/>
          </a:p>
        </p:txBody>
      </p:sp>
      <p:sp>
        <p:nvSpPr>
          <p:cNvPr id="294" name="Espace réservé du texte 2"/>
          <p:cNvSpPr>
            <a:spLocks noGrp="1"/>
          </p:cNvSpPr>
          <p:nvPr>
            <p:ph type="body" sz="quarter" idx="226" hasCustomPrompt="1"/>
          </p:nvPr>
        </p:nvSpPr>
        <p:spPr>
          <a:xfrm>
            <a:off x="5228115" y="9277164"/>
            <a:ext cx="136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fr-FR" dirty="0" smtClean="0"/>
              <a:t>URL de la page web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ille de cartes de visite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Rectangle 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9" name="Rectangle 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0" name="Rectangle 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1" name="Rectangle 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2" name="Rectangle 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3" name="Rectangle 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4" name="Rectangle 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5" name="Rectangle 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6" name="Rectangle 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7" name="Rectangle 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</p:grpSp>
      <p:sp>
        <p:nvSpPr>
          <p:cNvPr id="2" name="Espace réservé du titre 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 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 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dirty="0" smtClean="0"/>
              <a:t>31/07/2013</a:t>
            </a:r>
            <a:endParaRPr lang="fr-FR" dirty="0"/>
          </a:p>
        </p:txBody>
      </p:sp>
      <p:sp>
        <p:nvSpPr>
          <p:cNvPr id="5" name="Espace réservé du pied de page 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 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grpSp>
        <p:nvGrpSpPr>
          <p:cNvPr id="22" name="Groupe 21"/>
          <p:cNvGrpSpPr/>
          <p:nvPr userDrawn="1"/>
        </p:nvGrpSpPr>
        <p:grpSpPr>
          <a:xfrm>
            <a:off x="685800" y="457200"/>
            <a:ext cx="3200400" cy="1832622"/>
            <a:chOff x="685800" y="457200"/>
            <a:chExt cx="3200400" cy="1832622"/>
          </a:xfrm>
        </p:grpSpPr>
        <p:sp>
          <p:nvSpPr>
            <p:cNvPr id="168" name="Rectangle 167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grpSp>
          <p:nvGrpSpPr>
            <p:cNvPr id="360" name="Groupe 359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361" name="Forme libre 36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grpSp>
            <p:nvGrpSpPr>
              <p:cNvPr id="362" name="Groupe 36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365" name="Forme libre 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366" name="Forme libre 36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367" name="Forme libre 36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368" name="Forme libre 36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369" name="Forme libre 36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370" name="Forme libre 36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371" name="Forme libre 37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372" name="Forme libre 37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grpSp>
              <p:nvGrpSpPr>
                <p:cNvPr id="373" name="Groupe 37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389" name="Forme libre 38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390" name="Forme libre 38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</p:grpSp>
            <p:sp>
              <p:nvSpPr>
                <p:cNvPr id="374" name="Forme libre 37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375" name="Forme libre 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grpSp>
              <p:nvGrpSpPr>
                <p:cNvPr id="376" name="Groupe 37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383" name="Forme libre 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384" name="Ligne 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385" name="Forme libre 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386" name="Forme libre 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387" name="Forme libre 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388" name="Ovale 38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fr-FR" dirty="0"/>
                  </a:p>
                </p:txBody>
              </p:sp>
            </p:grpSp>
            <p:grpSp>
              <p:nvGrpSpPr>
                <p:cNvPr id="377" name="Groupe 37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378" name="Forme libre 37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379" name="Forme libre 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380" name="Forme libre 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381" name="Forme libre 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382" name="Forme libre 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fr-FR" dirty="0"/>
                  </a:p>
                </p:txBody>
              </p:sp>
            </p:grpSp>
          </p:grpSp>
          <p:sp>
            <p:nvSpPr>
              <p:cNvPr id="363" name="Forme libre 36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sp>
            <p:nvSpPr>
              <p:cNvPr id="364" name="Forme libre 36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</p:grpSp>
        <p:grpSp>
          <p:nvGrpSpPr>
            <p:cNvPr id="21" name="Groupe 20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20" name="Groupe 19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396" name="Forme libre 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397" name="Forme libre 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398" name="Forme libre 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399" name="Forme libre 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fr-FR" dirty="0"/>
                </a:p>
              </p:txBody>
            </p:sp>
          </p:grpSp>
          <p:sp>
            <p:nvSpPr>
              <p:cNvPr id="393" name="Forme libre 392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fr-FR" dirty="0"/>
              </a:p>
            </p:txBody>
          </p:sp>
        </p:grpSp>
      </p:grpSp>
      <p:grpSp>
        <p:nvGrpSpPr>
          <p:cNvPr id="401" name="Groupe 400"/>
          <p:cNvGrpSpPr/>
          <p:nvPr userDrawn="1"/>
        </p:nvGrpSpPr>
        <p:grpSpPr>
          <a:xfrm>
            <a:off x="3886200" y="457200"/>
            <a:ext cx="3200400" cy="1832622"/>
            <a:chOff x="685800" y="457200"/>
            <a:chExt cx="3200400" cy="1832622"/>
          </a:xfrm>
        </p:grpSpPr>
        <p:sp>
          <p:nvSpPr>
            <p:cNvPr id="402" name="Rectangle 4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grpSp>
          <p:nvGrpSpPr>
            <p:cNvPr id="403" name="Groupe 4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11" name="Forme libre 4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grpSp>
            <p:nvGrpSpPr>
              <p:cNvPr id="412" name="Groupe 4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15" name="Forme libre 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16" name="Forme libre 4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17" name="Forme libre 4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18" name="Forme libre 4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19" name="Forme libre 4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20" name="Forme libre 4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21" name="Forme libre 4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22" name="Forme libre 4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grpSp>
              <p:nvGrpSpPr>
                <p:cNvPr id="423" name="Groupe 4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39" name="Forme libre 4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440" name="Forme libre 4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</p:grpSp>
            <p:sp>
              <p:nvSpPr>
                <p:cNvPr id="424" name="Forme libre 4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25" name="Forme libre 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grpSp>
              <p:nvGrpSpPr>
                <p:cNvPr id="426" name="Groupe 4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33" name="Forme libre 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434" name="Ligne 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435" name="Forme libre 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436" name="Forme libre 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437" name="Forme libre 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438" name="Ovale 4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fr-FR" dirty="0"/>
                  </a:p>
                </p:txBody>
              </p:sp>
            </p:grpSp>
            <p:grpSp>
              <p:nvGrpSpPr>
                <p:cNvPr id="427" name="Groupe 4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28" name="Forme libre 4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429" name="Forme libre 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430" name="Forme libre 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431" name="Forme libre 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432" name="Forme libre 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fr-FR" dirty="0"/>
                  </a:p>
                </p:txBody>
              </p:sp>
            </p:grpSp>
          </p:grpSp>
          <p:sp>
            <p:nvSpPr>
              <p:cNvPr id="413" name="Forme libre 4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sp>
            <p:nvSpPr>
              <p:cNvPr id="414" name="Forme libre 4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</p:grpSp>
        <p:grpSp>
          <p:nvGrpSpPr>
            <p:cNvPr id="404" name="Groupe 4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05" name="Groupe 4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07" name="Forme libre 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08" name="Forme libre 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09" name="Forme libre 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10" name="Forme libre 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fr-FR" dirty="0"/>
                </a:p>
              </p:txBody>
            </p:sp>
          </p:grpSp>
          <p:sp>
            <p:nvSpPr>
              <p:cNvPr id="406" name="Forme libre 4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fr-FR" dirty="0"/>
              </a:p>
            </p:txBody>
          </p:sp>
        </p:grpSp>
      </p:grpSp>
      <p:grpSp>
        <p:nvGrpSpPr>
          <p:cNvPr id="441" name="Groupe 440"/>
          <p:cNvGrpSpPr/>
          <p:nvPr userDrawn="1"/>
        </p:nvGrpSpPr>
        <p:grpSpPr>
          <a:xfrm>
            <a:off x="685800" y="2286000"/>
            <a:ext cx="3200400" cy="1832622"/>
            <a:chOff x="685800" y="457200"/>
            <a:chExt cx="3200400" cy="1832622"/>
          </a:xfrm>
        </p:grpSpPr>
        <p:sp>
          <p:nvSpPr>
            <p:cNvPr id="442" name="Rectangle 4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grpSp>
          <p:nvGrpSpPr>
            <p:cNvPr id="443" name="Groupe 4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51" name="Forme libre 4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grpSp>
            <p:nvGrpSpPr>
              <p:cNvPr id="452" name="Groupe 4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55" name="Forme libre 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56" name="Forme libre 4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57" name="Forme libre 4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58" name="Forme libre 4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59" name="Forme libre 4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60" name="Forme libre 4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61" name="Forme libre 4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62" name="Forme libre 4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grpSp>
              <p:nvGrpSpPr>
                <p:cNvPr id="463" name="Groupe 4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79" name="Forme libre 4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480" name="Forme libre 4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</p:grpSp>
            <p:sp>
              <p:nvSpPr>
                <p:cNvPr id="464" name="Forme libre 4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65" name="Forme libre 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grpSp>
              <p:nvGrpSpPr>
                <p:cNvPr id="466" name="Groupe 4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73" name="Forme libre 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474" name="Ligne 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475" name="Forme libre 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476" name="Forme libre 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477" name="Forme libre 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478" name="Ovale 4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fr-FR" dirty="0"/>
                  </a:p>
                </p:txBody>
              </p:sp>
            </p:grpSp>
            <p:grpSp>
              <p:nvGrpSpPr>
                <p:cNvPr id="467" name="Groupe 4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68" name="Forme libre 4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469" name="Forme libre 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470" name="Forme libre 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471" name="Forme libre 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472" name="Forme libre 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fr-FR" dirty="0"/>
                  </a:p>
                </p:txBody>
              </p:sp>
            </p:grpSp>
          </p:grpSp>
          <p:sp>
            <p:nvSpPr>
              <p:cNvPr id="453" name="Forme libre 4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sp>
            <p:nvSpPr>
              <p:cNvPr id="454" name="Forme libre 4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</p:grpSp>
        <p:grpSp>
          <p:nvGrpSpPr>
            <p:cNvPr id="444" name="Groupe 4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45" name="Groupe 4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47" name="Forme libre 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48" name="Forme libre 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49" name="Forme libre 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50" name="Forme libre 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fr-FR" dirty="0"/>
                </a:p>
              </p:txBody>
            </p:sp>
          </p:grpSp>
          <p:sp>
            <p:nvSpPr>
              <p:cNvPr id="446" name="Forme libre 4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fr-FR" dirty="0"/>
              </a:p>
            </p:txBody>
          </p:sp>
        </p:grpSp>
      </p:grpSp>
      <p:grpSp>
        <p:nvGrpSpPr>
          <p:cNvPr id="481" name="Groupe 480"/>
          <p:cNvGrpSpPr/>
          <p:nvPr userDrawn="1"/>
        </p:nvGrpSpPr>
        <p:grpSpPr>
          <a:xfrm>
            <a:off x="3886200" y="2286000"/>
            <a:ext cx="3200400" cy="1832622"/>
            <a:chOff x="685800" y="457200"/>
            <a:chExt cx="3200400" cy="1832622"/>
          </a:xfrm>
        </p:grpSpPr>
        <p:sp>
          <p:nvSpPr>
            <p:cNvPr id="482" name="Rectangle 4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grpSp>
          <p:nvGrpSpPr>
            <p:cNvPr id="483" name="Groupe 4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91" name="Forme libre 4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grpSp>
            <p:nvGrpSpPr>
              <p:cNvPr id="492" name="Groupe 4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95" name="Forme libre 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96" name="Forme libre 4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97" name="Forme libre 4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98" name="Forme libre 4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99" name="Forme libre 4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00" name="Forme libre 4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01" name="Forme libre 5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02" name="Forme libre 5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grpSp>
              <p:nvGrpSpPr>
                <p:cNvPr id="503" name="Groupe 5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19" name="Forme libre 5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20" name="Forme libre 5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</p:grpSp>
            <p:sp>
              <p:nvSpPr>
                <p:cNvPr id="504" name="Forme libre 5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05" name="Forme libre 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grpSp>
              <p:nvGrpSpPr>
                <p:cNvPr id="506" name="Groupe 5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13" name="Forme libre 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14" name="Ligne 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15" name="Forme libre 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16" name="Forme libre 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17" name="Forme libre 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18" name="Ovale 5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fr-FR" dirty="0"/>
                  </a:p>
                </p:txBody>
              </p:sp>
            </p:grpSp>
            <p:grpSp>
              <p:nvGrpSpPr>
                <p:cNvPr id="507" name="Groupe 5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08" name="Forme libre 5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09" name="Forme libre 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10" name="Forme libre 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11" name="Forme libre 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12" name="Forme libre 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fr-FR" dirty="0"/>
                  </a:p>
                </p:txBody>
              </p:sp>
            </p:grpSp>
          </p:grpSp>
          <p:sp>
            <p:nvSpPr>
              <p:cNvPr id="493" name="Forme libre 4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sp>
            <p:nvSpPr>
              <p:cNvPr id="494" name="Forme libre 4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</p:grpSp>
        <p:grpSp>
          <p:nvGrpSpPr>
            <p:cNvPr id="484" name="Groupe 4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85" name="Groupe 4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87" name="Forme libre 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88" name="Forme libre 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89" name="Forme libre 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490" name="Forme libre 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fr-FR" dirty="0"/>
                </a:p>
              </p:txBody>
            </p:sp>
          </p:grpSp>
          <p:sp>
            <p:nvSpPr>
              <p:cNvPr id="486" name="Forme libre 4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fr-FR" dirty="0"/>
              </a:p>
            </p:txBody>
          </p:sp>
        </p:grpSp>
      </p:grpSp>
      <p:grpSp>
        <p:nvGrpSpPr>
          <p:cNvPr id="521" name="Groupe 520"/>
          <p:cNvGrpSpPr/>
          <p:nvPr userDrawn="1"/>
        </p:nvGrpSpPr>
        <p:grpSpPr>
          <a:xfrm>
            <a:off x="685800" y="4114800"/>
            <a:ext cx="3200400" cy="1832622"/>
            <a:chOff x="685800" y="457200"/>
            <a:chExt cx="3200400" cy="1832622"/>
          </a:xfrm>
        </p:grpSpPr>
        <p:sp>
          <p:nvSpPr>
            <p:cNvPr id="522" name="Rectangle 5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grpSp>
          <p:nvGrpSpPr>
            <p:cNvPr id="523" name="Groupe 5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31" name="Forme libre 5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grpSp>
            <p:nvGrpSpPr>
              <p:cNvPr id="532" name="Groupe 5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35" name="Forme libre 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36" name="Forme libre 5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37" name="Forme libre 5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38" name="Forme libre 5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39" name="Forme libre 5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40" name="Forme libre 5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41" name="Forme libre 5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42" name="Forme libre 5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grpSp>
              <p:nvGrpSpPr>
                <p:cNvPr id="543" name="Groupe 5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59" name="Forme libre 5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60" name="Forme libre 5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</p:grpSp>
            <p:sp>
              <p:nvSpPr>
                <p:cNvPr id="544" name="Forme libre 5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45" name="Forme libre 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grpSp>
              <p:nvGrpSpPr>
                <p:cNvPr id="546" name="Groupe 5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53" name="Forme libre 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54" name="Ligne 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55" name="Forme libre 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56" name="Forme libre 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57" name="Forme libre 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58" name="Ovale 5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fr-FR" dirty="0"/>
                  </a:p>
                </p:txBody>
              </p:sp>
            </p:grpSp>
            <p:grpSp>
              <p:nvGrpSpPr>
                <p:cNvPr id="547" name="Groupe 5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48" name="Forme libre 5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49" name="Forme libre 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50" name="Forme libre 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51" name="Forme libre 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52" name="Forme libre 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fr-FR" dirty="0"/>
                  </a:p>
                </p:txBody>
              </p:sp>
            </p:grpSp>
          </p:grpSp>
          <p:sp>
            <p:nvSpPr>
              <p:cNvPr id="533" name="Forme libre 5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sp>
            <p:nvSpPr>
              <p:cNvPr id="534" name="Forme libre 5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</p:grpSp>
        <p:grpSp>
          <p:nvGrpSpPr>
            <p:cNvPr id="524" name="Groupe 5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25" name="Groupe 5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27" name="Forme libre 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28" name="Forme libre 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29" name="Forme libre 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30" name="Forme libre 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fr-FR" dirty="0"/>
                </a:p>
              </p:txBody>
            </p:sp>
          </p:grpSp>
          <p:sp>
            <p:nvSpPr>
              <p:cNvPr id="526" name="Forme libre 5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fr-FR" dirty="0"/>
              </a:p>
            </p:txBody>
          </p:sp>
        </p:grpSp>
      </p:grpSp>
      <p:grpSp>
        <p:nvGrpSpPr>
          <p:cNvPr id="561" name="Groupe 560"/>
          <p:cNvGrpSpPr/>
          <p:nvPr userDrawn="1"/>
        </p:nvGrpSpPr>
        <p:grpSpPr>
          <a:xfrm>
            <a:off x="3886200" y="4114800"/>
            <a:ext cx="3200400" cy="1832622"/>
            <a:chOff x="685800" y="457200"/>
            <a:chExt cx="3200400" cy="1832622"/>
          </a:xfrm>
        </p:grpSpPr>
        <p:sp>
          <p:nvSpPr>
            <p:cNvPr id="562" name="Rectangle 56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grpSp>
          <p:nvGrpSpPr>
            <p:cNvPr id="563" name="Groupe 56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71" name="Forme libre 57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grpSp>
            <p:nvGrpSpPr>
              <p:cNvPr id="572" name="Groupe 57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75" name="Forme libre 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76" name="Forme libre 57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77" name="Forme libre 57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78" name="Forme libre 57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79" name="Forme libre 57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80" name="Forme libre 57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81" name="Forme libre 58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82" name="Forme libre 58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grpSp>
              <p:nvGrpSpPr>
                <p:cNvPr id="583" name="Groupe 58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99" name="Forme libre 59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600" name="Forme libre 59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</p:grpSp>
            <p:sp>
              <p:nvSpPr>
                <p:cNvPr id="584" name="Forme libre 58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85" name="Forme libre 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grpSp>
              <p:nvGrpSpPr>
                <p:cNvPr id="586" name="Groupe 58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93" name="Forme libre 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94" name="Ligne 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95" name="Forme libre 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96" name="Forme libre 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97" name="Forme libre 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98" name="Ovale 59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fr-FR" dirty="0"/>
                  </a:p>
                </p:txBody>
              </p:sp>
            </p:grpSp>
            <p:grpSp>
              <p:nvGrpSpPr>
                <p:cNvPr id="587" name="Groupe 58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88" name="Forme libre 58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89" name="Forme libre 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90" name="Forme libre 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91" name="Forme libre 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592" name="Forme libre 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fr-FR" dirty="0"/>
                  </a:p>
                </p:txBody>
              </p:sp>
            </p:grpSp>
          </p:grpSp>
          <p:sp>
            <p:nvSpPr>
              <p:cNvPr id="573" name="Forme libre 57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sp>
            <p:nvSpPr>
              <p:cNvPr id="574" name="Forme libre 57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</p:grpSp>
        <p:grpSp>
          <p:nvGrpSpPr>
            <p:cNvPr id="564" name="Groupe 56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65" name="Groupe 56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67" name="Forme libre 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68" name="Forme libre 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69" name="Forme libre 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570" name="Forme libre 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fr-FR" dirty="0"/>
                </a:p>
              </p:txBody>
            </p:sp>
          </p:grpSp>
          <p:sp>
            <p:nvSpPr>
              <p:cNvPr id="566" name="Forme libre 56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fr-FR" dirty="0"/>
              </a:p>
            </p:txBody>
          </p:sp>
        </p:grpSp>
      </p:grpSp>
      <p:grpSp>
        <p:nvGrpSpPr>
          <p:cNvPr id="601" name="Groupe 600"/>
          <p:cNvGrpSpPr/>
          <p:nvPr userDrawn="1"/>
        </p:nvGrpSpPr>
        <p:grpSpPr>
          <a:xfrm>
            <a:off x="685800" y="5943600"/>
            <a:ext cx="3200400" cy="1832622"/>
            <a:chOff x="685800" y="457200"/>
            <a:chExt cx="3200400" cy="1832622"/>
          </a:xfrm>
        </p:grpSpPr>
        <p:sp>
          <p:nvSpPr>
            <p:cNvPr id="602" name="Rectangle 6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grpSp>
          <p:nvGrpSpPr>
            <p:cNvPr id="603" name="Groupe 6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11" name="Forme libre 6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grpSp>
            <p:nvGrpSpPr>
              <p:cNvPr id="612" name="Groupe 6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15" name="Forme libre 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16" name="Forme libre 6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17" name="Forme libre 6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18" name="Forme libre 6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19" name="Forme libre 6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20" name="Forme libre 6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21" name="Forme libre 6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22" name="Forme libre 6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grpSp>
              <p:nvGrpSpPr>
                <p:cNvPr id="623" name="Groupe 6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39" name="Forme libre 6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640" name="Forme libre 6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</p:grpSp>
            <p:sp>
              <p:nvSpPr>
                <p:cNvPr id="624" name="Forme libre 6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25" name="Forme libre 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grpSp>
              <p:nvGrpSpPr>
                <p:cNvPr id="626" name="Groupe 6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33" name="Forme libre 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634" name="Ligne 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635" name="Forme libre 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636" name="Forme libre 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637" name="Forme libre 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638" name="Ovale 6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fr-FR" dirty="0"/>
                  </a:p>
                </p:txBody>
              </p:sp>
            </p:grpSp>
            <p:grpSp>
              <p:nvGrpSpPr>
                <p:cNvPr id="627" name="Groupe 6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28" name="Forme libre 6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629" name="Forme libre 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630" name="Forme libre 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631" name="Forme libre 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632" name="Forme libre 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fr-FR" dirty="0"/>
                  </a:p>
                </p:txBody>
              </p:sp>
            </p:grpSp>
          </p:grpSp>
          <p:sp>
            <p:nvSpPr>
              <p:cNvPr id="613" name="Forme libre 6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sp>
            <p:nvSpPr>
              <p:cNvPr id="614" name="Forme libre 6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</p:grpSp>
        <p:grpSp>
          <p:nvGrpSpPr>
            <p:cNvPr id="604" name="Groupe 6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05" name="Groupe 6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07" name="Forme libre 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08" name="Forme libre 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09" name="Forme libre 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10" name="Forme libre 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fr-FR" dirty="0"/>
                </a:p>
              </p:txBody>
            </p:sp>
          </p:grpSp>
          <p:sp>
            <p:nvSpPr>
              <p:cNvPr id="606" name="Forme libre 6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fr-FR" dirty="0"/>
              </a:p>
            </p:txBody>
          </p:sp>
        </p:grpSp>
      </p:grpSp>
      <p:grpSp>
        <p:nvGrpSpPr>
          <p:cNvPr id="641" name="Groupe 640"/>
          <p:cNvGrpSpPr/>
          <p:nvPr userDrawn="1"/>
        </p:nvGrpSpPr>
        <p:grpSpPr>
          <a:xfrm>
            <a:off x="3886200" y="5943600"/>
            <a:ext cx="3200400" cy="1832622"/>
            <a:chOff x="685800" y="457200"/>
            <a:chExt cx="3200400" cy="1832622"/>
          </a:xfrm>
        </p:grpSpPr>
        <p:sp>
          <p:nvSpPr>
            <p:cNvPr id="642" name="Rectangle 6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grpSp>
          <p:nvGrpSpPr>
            <p:cNvPr id="643" name="Groupe 6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51" name="Forme libre 6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grpSp>
            <p:nvGrpSpPr>
              <p:cNvPr id="652" name="Groupe 6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55" name="Forme libre 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56" name="Forme libre 6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57" name="Forme libre 6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58" name="Forme libre 6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59" name="Forme libre 6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60" name="Forme libre 6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61" name="Forme libre 6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62" name="Forme libre 6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grpSp>
              <p:nvGrpSpPr>
                <p:cNvPr id="663" name="Groupe 6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79" name="Forme libre 6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680" name="Forme libre 6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</p:grpSp>
            <p:sp>
              <p:nvSpPr>
                <p:cNvPr id="664" name="Forme libre 6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65" name="Forme libre 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grpSp>
              <p:nvGrpSpPr>
                <p:cNvPr id="666" name="Groupe 6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73" name="Forme libre 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674" name="Ligne 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675" name="Forme libre 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676" name="Forme libre 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677" name="Forme libre 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678" name="Ovale 6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fr-FR" dirty="0"/>
                  </a:p>
                </p:txBody>
              </p:sp>
            </p:grpSp>
            <p:grpSp>
              <p:nvGrpSpPr>
                <p:cNvPr id="667" name="Groupe 6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68" name="Forme libre 6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669" name="Forme libre 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670" name="Forme libre 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671" name="Forme libre 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672" name="Forme libre 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fr-FR" dirty="0"/>
                  </a:p>
                </p:txBody>
              </p:sp>
            </p:grpSp>
          </p:grpSp>
          <p:sp>
            <p:nvSpPr>
              <p:cNvPr id="653" name="Forme libre 6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sp>
            <p:nvSpPr>
              <p:cNvPr id="654" name="Forme libre 6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</p:grpSp>
        <p:grpSp>
          <p:nvGrpSpPr>
            <p:cNvPr id="644" name="Groupe 6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45" name="Groupe 6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47" name="Forme libre 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48" name="Forme libre 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49" name="Forme libre 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50" name="Forme libre 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fr-FR" dirty="0"/>
                </a:p>
              </p:txBody>
            </p:sp>
          </p:grpSp>
          <p:sp>
            <p:nvSpPr>
              <p:cNvPr id="646" name="Forme libre 6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fr-FR" dirty="0"/>
              </a:p>
            </p:txBody>
          </p:sp>
        </p:grpSp>
      </p:grpSp>
      <p:grpSp>
        <p:nvGrpSpPr>
          <p:cNvPr id="681" name="Groupe 680"/>
          <p:cNvGrpSpPr/>
          <p:nvPr userDrawn="1"/>
        </p:nvGrpSpPr>
        <p:grpSpPr>
          <a:xfrm>
            <a:off x="685800" y="7772400"/>
            <a:ext cx="3200400" cy="1832622"/>
            <a:chOff x="685800" y="457200"/>
            <a:chExt cx="3200400" cy="1832622"/>
          </a:xfrm>
        </p:grpSpPr>
        <p:sp>
          <p:nvSpPr>
            <p:cNvPr id="682" name="Rectangle 6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grpSp>
          <p:nvGrpSpPr>
            <p:cNvPr id="683" name="Groupe 6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91" name="Forme libre 6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grpSp>
            <p:nvGrpSpPr>
              <p:cNvPr id="692" name="Groupe 6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95" name="Forme libre 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96" name="Forme libre 6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97" name="Forme libre 6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98" name="Forme libre 6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99" name="Forme libre 6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700" name="Forme libre 6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701" name="Forme libre 7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702" name="Forme libre 7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grpSp>
              <p:nvGrpSpPr>
                <p:cNvPr id="703" name="Groupe 7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19" name="Forme libre 7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720" name="Forme libre 7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</p:grpSp>
            <p:sp>
              <p:nvSpPr>
                <p:cNvPr id="704" name="Forme libre 7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705" name="Forme libre 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grpSp>
              <p:nvGrpSpPr>
                <p:cNvPr id="706" name="Groupe 7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13" name="Forme libre 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714" name="Ligne 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715" name="Forme libre 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716" name="Forme libre 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717" name="Forme libre 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718" name="Ovale 7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fr-FR" dirty="0"/>
                  </a:p>
                </p:txBody>
              </p:sp>
            </p:grpSp>
            <p:grpSp>
              <p:nvGrpSpPr>
                <p:cNvPr id="707" name="Groupe 7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08" name="Forme libre 7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709" name="Forme libre 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710" name="Forme libre 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711" name="Forme libre 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712" name="Forme libre 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fr-FR" dirty="0"/>
                  </a:p>
                </p:txBody>
              </p:sp>
            </p:grpSp>
          </p:grpSp>
          <p:sp>
            <p:nvSpPr>
              <p:cNvPr id="693" name="Forme libre 6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sp>
            <p:nvSpPr>
              <p:cNvPr id="694" name="Forme libre 6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</p:grpSp>
        <p:grpSp>
          <p:nvGrpSpPr>
            <p:cNvPr id="684" name="Groupe 6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85" name="Groupe 6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87" name="Forme libre 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88" name="Forme libre 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89" name="Forme libre 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690" name="Forme libre 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fr-FR" dirty="0"/>
                </a:p>
              </p:txBody>
            </p:sp>
          </p:grpSp>
          <p:sp>
            <p:nvSpPr>
              <p:cNvPr id="686" name="Forme libre 6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fr-FR" dirty="0"/>
              </a:p>
            </p:txBody>
          </p:sp>
        </p:grpSp>
      </p:grpSp>
      <p:grpSp>
        <p:nvGrpSpPr>
          <p:cNvPr id="721" name="Groupe 720"/>
          <p:cNvGrpSpPr/>
          <p:nvPr userDrawn="1"/>
        </p:nvGrpSpPr>
        <p:grpSpPr>
          <a:xfrm>
            <a:off x="3886200" y="7772400"/>
            <a:ext cx="3200400" cy="1832622"/>
            <a:chOff x="685800" y="457200"/>
            <a:chExt cx="3200400" cy="1832622"/>
          </a:xfrm>
        </p:grpSpPr>
        <p:sp>
          <p:nvSpPr>
            <p:cNvPr id="722" name="Rectangle 7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grpSp>
          <p:nvGrpSpPr>
            <p:cNvPr id="723" name="Groupe 7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731" name="Forme libre 7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grpSp>
            <p:nvGrpSpPr>
              <p:cNvPr id="732" name="Groupe 7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735" name="Forme libre 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736" name="Forme libre 7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737" name="Forme libre 7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738" name="Forme libre 7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739" name="Forme libre 7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740" name="Forme libre 7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741" name="Forme libre 7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742" name="Forme libre 7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grpSp>
              <p:nvGrpSpPr>
                <p:cNvPr id="743" name="Groupe 7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59" name="Forme libre 7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760" name="Forme libre 7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</p:grpSp>
            <p:sp>
              <p:nvSpPr>
                <p:cNvPr id="744" name="Forme libre 7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745" name="Forme libre 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grpSp>
              <p:nvGrpSpPr>
                <p:cNvPr id="746" name="Groupe 7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53" name="Forme libre 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754" name="Ligne 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755" name="Forme libre 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756" name="Forme libre 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757" name="Forme libre 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758" name="Ovale 7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fr-FR" dirty="0"/>
                  </a:p>
                </p:txBody>
              </p:sp>
            </p:grpSp>
            <p:grpSp>
              <p:nvGrpSpPr>
                <p:cNvPr id="747" name="Groupe 7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48" name="Forme libre 7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749" name="Forme libre 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750" name="Forme libre 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751" name="Forme libre 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fr-FR" dirty="0"/>
                  </a:p>
                </p:txBody>
              </p:sp>
              <p:sp>
                <p:nvSpPr>
                  <p:cNvPr id="752" name="Forme libre 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fr-FR" dirty="0"/>
                  </a:p>
                </p:txBody>
              </p:sp>
            </p:grpSp>
          </p:grpSp>
          <p:sp>
            <p:nvSpPr>
              <p:cNvPr id="733" name="Forme libre 7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  <p:sp>
            <p:nvSpPr>
              <p:cNvPr id="734" name="Forme libre 7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dirty="0"/>
              </a:p>
            </p:txBody>
          </p:sp>
        </p:grpSp>
        <p:grpSp>
          <p:nvGrpSpPr>
            <p:cNvPr id="724" name="Groupe 7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725" name="Groupe 7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727" name="Forme libre 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728" name="Forme libre 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729" name="Forme libre 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dirty="0"/>
                </a:p>
              </p:txBody>
            </p:sp>
            <p:sp>
              <p:nvSpPr>
                <p:cNvPr id="730" name="Forme libre 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fr-FR" dirty="0"/>
                </a:p>
              </p:txBody>
            </p:sp>
          </p:grpSp>
          <p:sp>
            <p:nvSpPr>
              <p:cNvPr id="726" name="Forme libre 7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fr-FR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Espace réservé du texte 14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Charline Leblanc</a:t>
            </a:r>
            <a:endParaRPr lang="fr-FR" dirty="0"/>
          </a:p>
        </p:txBody>
      </p:sp>
      <p:sp>
        <p:nvSpPr>
          <p:cNvPr id="150" name="Espace réservé du texte 149"/>
          <p:cNvSpPr>
            <a:spLocks noGrp="1"/>
          </p:cNvSpPr>
          <p:nvPr>
            <p:ph type="body" sz="quarter" idx="137"/>
          </p:nvPr>
        </p:nvSpPr>
        <p:spPr>
          <a:xfrm>
            <a:off x="1477883" y="852893"/>
            <a:ext cx="2337372" cy="168799"/>
          </a:xfrm>
        </p:spPr>
        <p:txBody>
          <a:bodyPr rtlCol="0"/>
          <a:lstStyle/>
          <a:p>
            <a:pPr rtl="0"/>
            <a:r>
              <a:rPr lang="fr-FR" sz="800" dirty="0" smtClean="0"/>
              <a:t>Passionnée </a:t>
            </a:r>
            <a:r>
              <a:rPr lang="fr-FR" sz="800" dirty="0" smtClean="0"/>
              <a:t>de scrapbooking et de loisirs créatifs</a:t>
            </a:r>
            <a:endParaRPr lang="fr-FR" sz="800" dirty="0"/>
          </a:p>
        </p:txBody>
      </p:sp>
      <p:sp>
        <p:nvSpPr>
          <p:cNvPr id="392" name="Espace réservé du texte 391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r>
              <a:rPr lang="fr-FR" dirty="0" smtClean="0"/>
              <a:t>45 Rue de la République</a:t>
            </a:r>
          </a:p>
          <a:p>
            <a:pPr rtl="0"/>
            <a:r>
              <a:rPr lang="fr-FR" dirty="0" smtClean="0"/>
              <a:t>Appartement </a:t>
            </a:r>
            <a:r>
              <a:rPr lang="fr-FR" dirty="0" smtClean="0"/>
              <a:t>67</a:t>
            </a:r>
          </a:p>
          <a:p>
            <a:pPr rtl="0"/>
            <a:r>
              <a:rPr lang="fr-FR" dirty="0" smtClean="0"/>
              <a:t>35000 Rennes</a:t>
            </a:r>
            <a:endParaRPr lang="fr-FR" dirty="0"/>
          </a:p>
        </p:txBody>
      </p:sp>
      <p:sp>
        <p:nvSpPr>
          <p:cNvPr id="393" name="Espace réservé du texte 392"/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r>
              <a:rPr lang="fr-FR" dirty="0" smtClean="0"/>
              <a:t>Tél |</a:t>
            </a:r>
            <a:endParaRPr lang="fr-FR" dirty="0"/>
          </a:p>
        </p:txBody>
      </p:sp>
      <p:sp>
        <p:nvSpPr>
          <p:cNvPr id="394" name="Espace réservé du texte 393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02 99 75 84 10</a:t>
            </a:r>
            <a:endParaRPr lang="fr-FR" dirty="0"/>
          </a:p>
        </p:txBody>
      </p:sp>
      <p:sp>
        <p:nvSpPr>
          <p:cNvPr id="395" name="Espace réservé du texte 394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E-mail |</a:t>
            </a:r>
            <a:endParaRPr lang="fr-FR" dirty="0"/>
          </a:p>
        </p:txBody>
      </p:sp>
      <p:sp>
        <p:nvSpPr>
          <p:cNvPr id="396" name="Espace réservé du texte 395"/>
          <p:cNvSpPr>
            <a:spLocks noGrp="1"/>
          </p:cNvSpPr>
          <p:nvPr>
            <p:ph type="body" sz="quarter" idx="143"/>
          </p:nvPr>
        </p:nvSpPr>
        <p:spPr>
          <a:xfrm>
            <a:off x="2122100" y="1820149"/>
            <a:ext cx="1296000" cy="128016"/>
          </a:xfrm>
        </p:spPr>
        <p:txBody>
          <a:bodyPr rtlCol="0"/>
          <a:lstStyle/>
          <a:p>
            <a:pPr rtl="0"/>
            <a:r>
              <a:rPr lang="fr-FR" dirty="0" smtClean="0"/>
              <a:t>cleblanc@example.com</a:t>
            </a:r>
            <a:endParaRPr lang="fr-FR" dirty="0"/>
          </a:p>
        </p:txBody>
      </p:sp>
      <p:sp>
        <p:nvSpPr>
          <p:cNvPr id="397" name="Espace réservé du texte 396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r>
              <a:rPr lang="fr-FR" dirty="0" smtClean="0"/>
              <a:t>Web |</a:t>
            </a:r>
            <a:endParaRPr lang="fr-FR" dirty="0"/>
          </a:p>
        </p:txBody>
      </p:sp>
      <p:sp>
        <p:nvSpPr>
          <p:cNvPr id="398" name="Espace réservé du texte 397"/>
          <p:cNvSpPr>
            <a:spLocks noGrp="1"/>
          </p:cNvSpPr>
          <p:nvPr>
            <p:ph type="body" sz="quarter" idx="145"/>
          </p:nvPr>
        </p:nvSpPr>
        <p:spPr>
          <a:xfrm>
            <a:off x="2019169" y="1956816"/>
            <a:ext cx="1404000" cy="128016"/>
          </a:xfrm>
        </p:spPr>
        <p:txBody>
          <a:bodyPr rtlCol="0"/>
          <a:lstStyle/>
          <a:p>
            <a:pPr rtl="0"/>
            <a:r>
              <a:rPr lang="fr-FR" dirty="0" smtClean="0"/>
              <a:t>example.com/</a:t>
            </a:r>
            <a:r>
              <a:rPr lang="fr-FR" dirty="0" err="1" smtClean="0"/>
              <a:t>cleblanc</a:t>
            </a:r>
            <a:r>
              <a:rPr lang="fr-FR" dirty="0" smtClean="0"/>
              <a:t>/blog</a:t>
            </a:r>
            <a:endParaRPr lang="fr-FR" dirty="0"/>
          </a:p>
        </p:txBody>
      </p:sp>
      <p:sp>
        <p:nvSpPr>
          <p:cNvPr id="579" name="Espace réservé du texte 578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0" name="Espace réservé du texte 579"/>
          <p:cNvSpPr>
            <a:spLocks noGrp="1"/>
          </p:cNvSpPr>
          <p:nvPr>
            <p:ph type="body" sz="quarter" idx="1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1" name="Espace réservé du texte 580"/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2" name="Espace réservé du texte 581"/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3" name="Espace réservé du texte 582"/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4" name="Espace réservé du texte 583"/>
          <p:cNvSpPr>
            <a:spLocks noGrp="1"/>
          </p:cNvSpPr>
          <p:nvPr>
            <p:ph type="body" sz="quarter" idx="1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5" name="Espace réservé du texte 584"/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6" name="Espace réservé du texte 585"/>
          <p:cNvSpPr>
            <a:spLocks noGrp="1"/>
          </p:cNvSpPr>
          <p:nvPr>
            <p:ph type="body" sz="quarter" idx="1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7" name="Espace réservé du texte 586"/>
          <p:cNvSpPr>
            <a:spLocks noGrp="1"/>
          </p:cNvSpPr>
          <p:nvPr>
            <p:ph type="body" sz="quarter" idx="1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8" name="Espace réservé du texte 587"/>
          <p:cNvSpPr>
            <a:spLocks noGrp="1"/>
          </p:cNvSpPr>
          <p:nvPr>
            <p:ph type="body" sz="quarter" idx="1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9" name="Espace réservé du texte 588"/>
          <p:cNvSpPr>
            <a:spLocks noGrp="1"/>
          </p:cNvSpPr>
          <p:nvPr>
            <p:ph type="body" sz="quarter" idx="15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0" name="Espace réservé du texte 589"/>
          <p:cNvSpPr>
            <a:spLocks noGrp="1"/>
          </p:cNvSpPr>
          <p:nvPr>
            <p:ph type="body" sz="quarter" idx="1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1" name="Espace réservé du texte 590"/>
          <p:cNvSpPr>
            <a:spLocks noGrp="1"/>
          </p:cNvSpPr>
          <p:nvPr>
            <p:ph type="body" sz="quarter" idx="15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2" name="Espace réservé du texte 591"/>
          <p:cNvSpPr>
            <a:spLocks noGrp="1"/>
          </p:cNvSpPr>
          <p:nvPr>
            <p:ph type="body" sz="quarter" idx="15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3" name="Espace réservé du texte 592"/>
          <p:cNvSpPr>
            <a:spLocks noGrp="1"/>
          </p:cNvSpPr>
          <p:nvPr>
            <p:ph type="body" sz="quarter" idx="16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4" name="Espace réservé du texte 593"/>
          <p:cNvSpPr>
            <a:spLocks noGrp="1"/>
          </p:cNvSpPr>
          <p:nvPr>
            <p:ph type="body" sz="quarter" idx="16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5" name="Espace réservé du texte 594"/>
          <p:cNvSpPr>
            <a:spLocks noGrp="1"/>
          </p:cNvSpPr>
          <p:nvPr>
            <p:ph type="body" sz="quarter" idx="16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6" name="Espace réservé du texte 595"/>
          <p:cNvSpPr>
            <a:spLocks noGrp="1"/>
          </p:cNvSpPr>
          <p:nvPr>
            <p:ph type="body" sz="quarter" idx="16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7" name="Espace réservé du texte 596"/>
          <p:cNvSpPr>
            <a:spLocks noGrp="1"/>
          </p:cNvSpPr>
          <p:nvPr>
            <p:ph type="body" sz="quarter" idx="16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8" name="Espace réservé du texte 597"/>
          <p:cNvSpPr>
            <a:spLocks noGrp="1"/>
          </p:cNvSpPr>
          <p:nvPr>
            <p:ph type="body" sz="quarter" idx="16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9" name="Espace réservé du texte 598"/>
          <p:cNvSpPr>
            <a:spLocks noGrp="1"/>
          </p:cNvSpPr>
          <p:nvPr>
            <p:ph type="body" sz="quarter" idx="16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0" name="Espace réservé du texte 599"/>
          <p:cNvSpPr>
            <a:spLocks noGrp="1"/>
          </p:cNvSpPr>
          <p:nvPr>
            <p:ph type="body" sz="quarter" idx="16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1" name="Espace réservé du texte 600"/>
          <p:cNvSpPr>
            <a:spLocks noGrp="1"/>
          </p:cNvSpPr>
          <p:nvPr>
            <p:ph type="body" sz="quarter" idx="16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2" name="Espace réservé du texte 601"/>
          <p:cNvSpPr>
            <a:spLocks noGrp="1"/>
          </p:cNvSpPr>
          <p:nvPr>
            <p:ph type="body" sz="quarter" idx="16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3" name="Espace réservé du texte 602"/>
          <p:cNvSpPr>
            <a:spLocks noGrp="1"/>
          </p:cNvSpPr>
          <p:nvPr>
            <p:ph type="body" sz="quarter" idx="17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4" name="Espace réservé du texte 603"/>
          <p:cNvSpPr>
            <a:spLocks noGrp="1"/>
          </p:cNvSpPr>
          <p:nvPr>
            <p:ph type="body" sz="quarter" idx="17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5" name="Espace réservé du texte 604"/>
          <p:cNvSpPr>
            <a:spLocks noGrp="1"/>
          </p:cNvSpPr>
          <p:nvPr>
            <p:ph type="body" sz="quarter" idx="17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6" name="Espace réservé du texte 605"/>
          <p:cNvSpPr>
            <a:spLocks noGrp="1"/>
          </p:cNvSpPr>
          <p:nvPr>
            <p:ph type="body" sz="quarter" idx="17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7" name="Espace réservé du texte 606"/>
          <p:cNvSpPr>
            <a:spLocks noGrp="1"/>
          </p:cNvSpPr>
          <p:nvPr>
            <p:ph type="body" sz="quarter" idx="17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8" name="Espace réservé du texte 607"/>
          <p:cNvSpPr>
            <a:spLocks noGrp="1"/>
          </p:cNvSpPr>
          <p:nvPr>
            <p:ph type="body" sz="quarter" idx="17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9" name="Espace réservé du texte 608"/>
          <p:cNvSpPr>
            <a:spLocks noGrp="1"/>
          </p:cNvSpPr>
          <p:nvPr>
            <p:ph type="body" sz="quarter" idx="17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0" name="Espace réservé du texte 609"/>
          <p:cNvSpPr>
            <a:spLocks noGrp="1"/>
          </p:cNvSpPr>
          <p:nvPr>
            <p:ph type="body" sz="quarter" idx="17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1" name="Espace réservé du texte 610"/>
          <p:cNvSpPr>
            <a:spLocks noGrp="1"/>
          </p:cNvSpPr>
          <p:nvPr>
            <p:ph type="body" sz="quarter" idx="17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2" name="Espace réservé du texte 611"/>
          <p:cNvSpPr>
            <a:spLocks noGrp="1"/>
          </p:cNvSpPr>
          <p:nvPr>
            <p:ph type="body" sz="quarter" idx="17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3" name="Espace réservé du texte 612"/>
          <p:cNvSpPr>
            <a:spLocks noGrp="1"/>
          </p:cNvSpPr>
          <p:nvPr>
            <p:ph type="body" sz="quarter" idx="18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4" name="Espace réservé du texte 613"/>
          <p:cNvSpPr>
            <a:spLocks noGrp="1"/>
          </p:cNvSpPr>
          <p:nvPr>
            <p:ph type="body" sz="quarter" idx="18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5" name="Espace réservé du texte 614"/>
          <p:cNvSpPr>
            <a:spLocks noGrp="1"/>
          </p:cNvSpPr>
          <p:nvPr>
            <p:ph type="body" sz="quarter" idx="18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6" name="Espace réservé du texte 615"/>
          <p:cNvSpPr>
            <a:spLocks noGrp="1"/>
          </p:cNvSpPr>
          <p:nvPr>
            <p:ph type="body" sz="quarter" idx="18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7" name="Espace réservé du texte 616"/>
          <p:cNvSpPr>
            <a:spLocks noGrp="1"/>
          </p:cNvSpPr>
          <p:nvPr>
            <p:ph type="body" sz="quarter" idx="18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8" name="Espace réservé du texte 617"/>
          <p:cNvSpPr>
            <a:spLocks noGrp="1"/>
          </p:cNvSpPr>
          <p:nvPr>
            <p:ph type="body" sz="quarter" idx="18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9" name="Espace réservé du texte 618"/>
          <p:cNvSpPr>
            <a:spLocks noGrp="1"/>
          </p:cNvSpPr>
          <p:nvPr>
            <p:ph type="body" sz="quarter" idx="18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0" name="Espace réservé du texte 619"/>
          <p:cNvSpPr>
            <a:spLocks noGrp="1"/>
          </p:cNvSpPr>
          <p:nvPr>
            <p:ph type="body" sz="quarter" idx="18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1" name="Espace réservé du texte 620"/>
          <p:cNvSpPr>
            <a:spLocks noGrp="1"/>
          </p:cNvSpPr>
          <p:nvPr>
            <p:ph type="body" sz="quarter" idx="18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2" name="Espace réservé du texte 621"/>
          <p:cNvSpPr>
            <a:spLocks noGrp="1"/>
          </p:cNvSpPr>
          <p:nvPr>
            <p:ph type="body" sz="quarter" idx="18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3" name="Espace réservé du texte 622"/>
          <p:cNvSpPr>
            <a:spLocks noGrp="1"/>
          </p:cNvSpPr>
          <p:nvPr>
            <p:ph type="body" sz="quarter" idx="19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4" name="Espace réservé du texte 623"/>
          <p:cNvSpPr>
            <a:spLocks noGrp="1"/>
          </p:cNvSpPr>
          <p:nvPr>
            <p:ph type="body" sz="quarter" idx="19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5" name="Espace réservé du texte 624"/>
          <p:cNvSpPr>
            <a:spLocks noGrp="1"/>
          </p:cNvSpPr>
          <p:nvPr>
            <p:ph type="body" sz="quarter" idx="19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6" name="Espace réservé du texte 625"/>
          <p:cNvSpPr>
            <a:spLocks noGrp="1"/>
          </p:cNvSpPr>
          <p:nvPr>
            <p:ph type="body" sz="quarter" idx="19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7" name="Espace réservé du texte 626"/>
          <p:cNvSpPr>
            <a:spLocks noGrp="1"/>
          </p:cNvSpPr>
          <p:nvPr>
            <p:ph type="body" sz="quarter" idx="19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8" name="Espace réservé du texte 627"/>
          <p:cNvSpPr>
            <a:spLocks noGrp="1"/>
          </p:cNvSpPr>
          <p:nvPr>
            <p:ph type="body" sz="quarter" idx="19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9" name="Espace réservé du texte 628"/>
          <p:cNvSpPr>
            <a:spLocks noGrp="1"/>
          </p:cNvSpPr>
          <p:nvPr>
            <p:ph type="body" sz="quarter" idx="19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0" name="Espace réservé du texte 629"/>
          <p:cNvSpPr>
            <a:spLocks noGrp="1"/>
          </p:cNvSpPr>
          <p:nvPr>
            <p:ph type="body" sz="quarter" idx="19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1" name="Espace réservé du texte 630"/>
          <p:cNvSpPr>
            <a:spLocks noGrp="1"/>
          </p:cNvSpPr>
          <p:nvPr>
            <p:ph type="body" sz="quarter" idx="19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2" name="Espace réservé du texte 631"/>
          <p:cNvSpPr>
            <a:spLocks noGrp="1"/>
          </p:cNvSpPr>
          <p:nvPr>
            <p:ph type="body" sz="quarter" idx="19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3" name="Espace réservé du texte 632"/>
          <p:cNvSpPr>
            <a:spLocks noGrp="1"/>
          </p:cNvSpPr>
          <p:nvPr>
            <p:ph type="body" sz="quarter" idx="20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4" name="Espace réservé du texte 633"/>
          <p:cNvSpPr>
            <a:spLocks noGrp="1"/>
          </p:cNvSpPr>
          <p:nvPr>
            <p:ph type="body" sz="quarter" idx="20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5" name="Espace réservé du texte 634"/>
          <p:cNvSpPr>
            <a:spLocks noGrp="1"/>
          </p:cNvSpPr>
          <p:nvPr>
            <p:ph type="body" sz="quarter" idx="20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6" name="Espace réservé du texte 635"/>
          <p:cNvSpPr>
            <a:spLocks noGrp="1"/>
          </p:cNvSpPr>
          <p:nvPr>
            <p:ph type="body" sz="quarter" idx="20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7" name="Espace réservé du texte 636"/>
          <p:cNvSpPr>
            <a:spLocks noGrp="1"/>
          </p:cNvSpPr>
          <p:nvPr>
            <p:ph type="body" sz="quarter" idx="20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8" name="Espace réservé du texte 637"/>
          <p:cNvSpPr>
            <a:spLocks noGrp="1"/>
          </p:cNvSpPr>
          <p:nvPr>
            <p:ph type="body" sz="quarter" idx="20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9" name="Espace réservé du texte 638"/>
          <p:cNvSpPr>
            <a:spLocks noGrp="1"/>
          </p:cNvSpPr>
          <p:nvPr>
            <p:ph type="body" sz="quarter" idx="20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0" name="Espace réservé du texte 639"/>
          <p:cNvSpPr>
            <a:spLocks noGrp="1"/>
          </p:cNvSpPr>
          <p:nvPr>
            <p:ph type="body" sz="quarter" idx="20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1" name="Espace réservé du texte 640"/>
          <p:cNvSpPr>
            <a:spLocks noGrp="1"/>
          </p:cNvSpPr>
          <p:nvPr>
            <p:ph type="body" sz="quarter" idx="20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2" name="Espace réservé du texte 641"/>
          <p:cNvSpPr>
            <a:spLocks noGrp="1"/>
          </p:cNvSpPr>
          <p:nvPr>
            <p:ph type="body" sz="quarter" idx="20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3" name="Espace réservé du texte 642"/>
          <p:cNvSpPr>
            <a:spLocks noGrp="1"/>
          </p:cNvSpPr>
          <p:nvPr>
            <p:ph type="body" sz="quarter" idx="2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4" name="Espace réservé du texte 643"/>
          <p:cNvSpPr>
            <a:spLocks noGrp="1"/>
          </p:cNvSpPr>
          <p:nvPr>
            <p:ph type="body" sz="quarter" idx="2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5" name="Espace réservé du texte 644"/>
          <p:cNvSpPr>
            <a:spLocks noGrp="1"/>
          </p:cNvSpPr>
          <p:nvPr>
            <p:ph type="body" sz="quarter" idx="2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6" name="Espace réservé du texte 645"/>
          <p:cNvSpPr>
            <a:spLocks noGrp="1"/>
          </p:cNvSpPr>
          <p:nvPr>
            <p:ph type="body" sz="quarter" idx="2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7" name="Espace réservé du texte 646"/>
          <p:cNvSpPr>
            <a:spLocks noGrp="1"/>
          </p:cNvSpPr>
          <p:nvPr>
            <p:ph type="body" sz="quarter" idx="2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8" name="Espace réservé du texte 647"/>
          <p:cNvSpPr>
            <a:spLocks noGrp="1"/>
          </p:cNvSpPr>
          <p:nvPr>
            <p:ph type="body" sz="quarter" idx="2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9" name="Espace réservé du texte 648"/>
          <p:cNvSpPr>
            <a:spLocks noGrp="1"/>
          </p:cNvSpPr>
          <p:nvPr>
            <p:ph type="body" sz="quarter" idx="2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0" name="Espace réservé du texte 649"/>
          <p:cNvSpPr>
            <a:spLocks noGrp="1"/>
          </p:cNvSpPr>
          <p:nvPr>
            <p:ph type="body" sz="quarter" idx="2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1" name="Espace réservé du texte 650"/>
          <p:cNvSpPr>
            <a:spLocks noGrp="1"/>
          </p:cNvSpPr>
          <p:nvPr>
            <p:ph type="body" sz="quarter" idx="2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2" name="Espace réservé du texte 651"/>
          <p:cNvSpPr>
            <a:spLocks noGrp="1"/>
          </p:cNvSpPr>
          <p:nvPr>
            <p:ph type="body" sz="quarter" idx="2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3" name="Espace réservé du texte 652"/>
          <p:cNvSpPr>
            <a:spLocks noGrp="1"/>
          </p:cNvSpPr>
          <p:nvPr>
            <p:ph type="body" sz="quarter" idx="2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4" name="Espace réservé du texte 653"/>
          <p:cNvSpPr>
            <a:spLocks noGrp="1"/>
          </p:cNvSpPr>
          <p:nvPr>
            <p:ph type="body" sz="quarter" idx="2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5" name="Espace réservé du texte 654"/>
          <p:cNvSpPr>
            <a:spLocks noGrp="1"/>
          </p:cNvSpPr>
          <p:nvPr>
            <p:ph type="body" sz="quarter" idx="2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6" name="Espace réservé du texte 655"/>
          <p:cNvSpPr>
            <a:spLocks noGrp="1"/>
          </p:cNvSpPr>
          <p:nvPr>
            <p:ph type="body" sz="quarter" idx="2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7" name="Espace réservé du texte 656"/>
          <p:cNvSpPr>
            <a:spLocks noGrp="1"/>
          </p:cNvSpPr>
          <p:nvPr>
            <p:ph type="body" sz="quarter" idx="2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8" name="Espace réservé du texte 657"/>
          <p:cNvSpPr>
            <a:spLocks noGrp="1"/>
          </p:cNvSpPr>
          <p:nvPr>
            <p:ph type="body" sz="quarter" idx="2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9" name="Espace réservé du texte 658"/>
          <p:cNvSpPr>
            <a:spLocks noGrp="1"/>
          </p:cNvSpPr>
          <p:nvPr>
            <p:ph type="body" sz="quarter" idx="2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tes de visite Fleurs sauvages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Wildflowers.potx" id="{F7DE0965-5242-4C80-A2B3-A0206D7EB49E}" vid="{3D242FCA-BF4B-4A12-BCF6-ABA1080E5177}"/>
    </a:ext>
  </a:extLst>
</a:theme>
</file>

<file path=ppt/theme/theme2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C02E6C-C47D-464C-B21A-B5DE446098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0077043-B37A-4417-97D7-99D092E334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62868F-8659-4999-9021-F0E43454AF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</Words>
  <Application>Microsoft Office PowerPoint</Application>
  <PresentationFormat>Personnalisé</PresentationFormat>
  <Paragraphs>15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Century Schoolbook</vt:lpstr>
      <vt:lpstr>Cartes de visite Fleurs sauvages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2013-07-31T14:33:57Z</dcterms:created>
  <dcterms:modified xsi:type="dcterms:W3CDTF">2013-12-16T11:54:13Z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