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6"/>
  </p:notesMasterIdLst>
  <p:handoutMasterIdLst>
    <p:handoutMasterId r:id="rId7"/>
  </p:handoutMasterIdLst>
  <p:sldIdLst>
    <p:sldId id="257" r:id="rId5"/>
  </p:sldIdLst>
  <p:sldSz cx="7772400" cy="10058400"/>
  <p:notesSz cx="6858000" cy="9313863"/>
  <p:defaultTextStyle>
    <a:defPPr rtl="0">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2448" userDrawn="1">
          <p15:clr>
            <a:srgbClr val="A4A3A4"/>
          </p15:clr>
        </p15:guide>
        <p15:guide id="2" orient="horz" pos="31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084" autoAdjust="0"/>
    <p:restoredTop sz="89181" autoAdjust="0"/>
  </p:normalViewPr>
  <p:slideViewPr>
    <p:cSldViewPr>
      <p:cViewPr varScale="1">
        <p:scale>
          <a:sx n="81" d="100"/>
          <a:sy n="81" d="100"/>
        </p:scale>
        <p:origin x="2286" y="108"/>
      </p:cViewPr>
      <p:guideLst>
        <p:guide pos="2448"/>
        <p:guide orient="horz" pos="3168"/>
      </p:guideLst>
    </p:cSldViewPr>
  </p:slideViewPr>
  <p:notesTextViewPr>
    <p:cViewPr>
      <p:scale>
        <a:sx n="1" d="1"/>
        <a:sy n="1" d="1"/>
      </p:scale>
      <p:origin x="0" y="0"/>
    </p:cViewPr>
  </p:notesTextViewPr>
  <p:notesViewPr>
    <p:cSldViewPr showGuides="1">
      <p:cViewPr varScale="1">
        <p:scale>
          <a:sx n="96" d="100"/>
          <a:sy n="96" d="100"/>
        </p:scale>
        <p:origin x="2808"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66725"/>
          </a:xfrm>
          <a:prstGeom prst="rect">
            <a:avLst/>
          </a:prstGeom>
        </p:spPr>
        <p:txBody>
          <a:bodyPr vert="horz" lIns="91440" tIns="45720" rIns="91440" bIns="45720" rtlCol="0"/>
          <a:lstStyle>
            <a:lvl1pPr algn="l" rtl="0">
              <a:defRPr sz="1200"/>
            </a:lvl1pPr>
          </a:lstStyle>
          <a:p>
            <a:pPr rtl="0"/>
            <a:endParaRPr lang="fr-FR" dirty="0"/>
          </a:p>
        </p:txBody>
      </p:sp>
      <p:sp>
        <p:nvSpPr>
          <p:cNvPr id="3" name="Espace réservé de la date 2"/>
          <p:cNvSpPr>
            <a:spLocks noGrp="1"/>
          </p:cNvSpPr>
          <p:nvPr>
            <p:ph type="dt" sz="quarter" idx="1"/>
          </p:nvPr>
        </p:nvSpPr>
        <p:spPr>
          <a:xfrm>
            <a:off x="3884613" y="0"/>
            <a:ext cx="2971800" cy="466725"/>
          </a:xfrm>
          <a:prstGeom prst="rect">
            <a:avLst/>
          </a:prstGeom>
        </p:spPr>
        <p:txBody>
          <a:bodyPr vert="horz" lIns="91440" tIns="45720" rIns="91440" bIns="45720" rtlCol="0"/>
          <a:lstStyle>
            <a:lvl1pPr algn="l" rtl="0">
              <a:defRPr sz="1200"/>
            </a:lvl1pPr>
          </a:lstStyle>
          <a:p>
            <a:pPr rtl="0"/>
            <a:fld id="{76866F7D-64D3-49FF-8306-4C4C29213F60}" type="datetime1">
              <a:rPr lang="fr-FR" smtClean="0"/>
              <a:t>16/12/2013</a:t>
            </a:fld>
            <a:endParaRPr lang="fr-FR" dirty="0"/>
          </a:p>
        </p:txBody>
      </p:sp>
      <p:sp>
        <p:nvSpPr>
          <p:cNvPr id="4" name="Espace réservé du pied de page 3"/>
          <p:cNvSpPr>
            <a:spLocks noGrp="1"/>
          </p:cNvSpPr>
          <p:nvPr>
            <p:ph type="ftr" sz="quarter" idx="2"/>
          </p:nvPr>
        </p:nvSpPr>
        <p:spPr>
          <a:xfrm>
            <a:off x="0" y="8847138"/>
            <a:ext cx="2971800" cy="466725"/>
          </a:xfrm>
          <a:prstGeom prst="rect">
            <a:avLst/>
          </a:prstGeom>
        </p:spPr>
        <p:txBody>
          <a:bodyPr vert="horz" lIns="91440" tIns="45720" rIns="91440" bIns="45720" rtlCol="0" anchor="b"/>
          <a:lstStyle>
            <a:lvl1pPr algn="l" rtl="0">
              <a:defRPr sz="1200"/>
            </a:lvl1pPr>
          </a:lstStyle>
          <a:p>
            <a:pPr rtl="0"/>
            <a:endParaRPr lang="fr-FR" dirty="0"/>
          </a:p>
        </p:txBody>
      </p:sp>
      <p:sp>
        <p:nvSpPr>
          <p:cNvPr id="5" name="Espace réservé du numéro de diapositive 4"/>
          <p:cNvSpPr>
            <a:spLocks noGrp="1"/>
          </p:cNvSpPr>
          <p:nvPr>
            <p:ph type="sldNum" sz="quarter" idx="3"/>
          </p:nvPr>
        </p:nvSpPr>
        <p:spPr>
          <a:xfrm>
            <a:off x="3884613" y="8847138"/>
            <a:ext cx="2971800" cy="466725"/>
          </a:xfrm>
          <a:prstGeom prst="rect">
            <a:avLst/>
          </a:prstGeom>
        </p:spPr>
        <p:txBody>
          <a:bodyPr vert="horz" lIns="91440" tIns="45720" rIns="91440" bIns="45720" rtlCol="0" anchor="b"/>
          <a:lstStyle>
            <a:lvl1pPr algn="l" rtl="0">
              <a:defRPr sz="1200"/>
            </a:lvl1pPr>
          </a:lstStyle>
          <a:p>
            <a:pPr rtl="0"/>
            <a:r>
              <a:rPr lang="fr-FR" dirty="0" smtClean="0"/>
              <a:t>‹#›</a:t>
            </a:r>
            <a:endParaRPr lang="fr-FR" dirty="0"/>
          </a:p>
        </p:txBody>
      </p:sp>
    </p:spTree>
    <p:extLst>
      <p:ext uri="{BB962C8B-B14F-4D97-AF65-F5344CB8AC3E}">
        <p14:creationId xmlns:p14="http://schemas.microsoft.com/office/powerpoint/2010/main" val="40772706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66725"/>
          </a:xfrm>
          <a:prstGeom prst="rect">
            <a:avLst/>
          </a:prstGeom>
        </p:spPr>
        <p:txBody>
          <a:bodyPr vert="horz" lIns="91440" tIns="45720" rIns="91440" bIns="45720" rtlCol="0"/>
          <a:lstStyle>
            <a:lvl1pPr algn="l" rtl="0">
              <a:defRPr sz="1200"/>
            </a:lvl1pPr>
          </a:lstStyle>
          <a:p>
            <a:pPr rtl="0"/>
            <a:endParaRPr lang="fr-FR" dirty="0"/>
          </a:p>
        </p:txBody>
      </p:sp>
      <p:sp>
        <p:nvSpPr>
          <p:cNvPr id="3" name="Espace réservé de la date 2"/>
          <p:cNvSpPr>
            <a:spLocks noGrp="1"/>
          </p:cNvSpPr>
          <p:nvPr>
            <p:ph type="dt" idx="1"/>
          </p:nvPr>
        </p:nvSpPr>
        <p:spPr>
          <a:xfrm>
            <a:off x="3884613" y="0"/>
            <a:ext cx="2971800" cy="466725"/>
          </a:xfrm>
          <a:prstGeom prst="rect">
            <a:avLst/>
          </a:prstGeom>
        </p:spPr>
        <p:txBody>
          <a:bodyPr vert="horz" lIns="91440" tIns="45720" rIns="91440" bIns="45720" rtlCol="0"/>
          <a:lstStyle>
            <a:lvl1pPr algn="l" rtl="0">
              <a:defRPr sz="1200"/>
            </a:lvl1pPr>
          </a:lstStyle>
          <a:p>
            <a:pPr rtl="0"/>
            <a:fld id="{1EC6BDDD-6417-4BBC-A469-A43A29CFD917}" type="datetime1">
              <a:rPr lang="fr-FR" smtClean="0"/>
              <a:t>16/12/2013</a:t>
            </a:fld>
            <a:endParaRPr lang="fr-FR" dirty="0"/>
          </a:p>
        </p:txBody>
      </p:sp>
      <p:sp>
        <p:nvSpPr>
          <p:cNvPr id="4" name="Espace réservé de l’image des diapositives 3"/>
          <p:cNvSpPr>
            <a:spLocks noGrp="1" noRot="1" noChangeAspect="1"/>
          </p:cNvSpPr>
          <p:nvPr>
            <p:ph type="sldImg" idx="2"/>
          </p:nvPr>
        </p:nvSpPr>
        <p:spPr>
          <a:xfrm>
            <a:off x="2214563" y="1163638"/>
            <a:ext cx="2428875" cy="3143250"/>
          </a:xfrm>
          <a:prstGeom prst="rect">
            <a:avLst/>
          </a:prstGeom>
          <a:noFill/>
          <a:ln w="12700">
            <a:solidFill>
              <a:prstClr val="black"/>
            </a:solidFill>
          </a:ln>
        </p:spPr>
        <p:txBody>
          <a:bodyPr vert="horz" lIns="91440" tIns="45720" rIns="91440" bIns="45720" rtlCol="0" anchor="ctr"/>
          <a:lstStyle/>
          <a:p>
            <a:pPr rtl="0"/>
            <a:endParaRPr lang="fr-FR" dirty="0"/>
          </a:p>
        </p:txBody>
      </p:sp>
      <p:sp>
        <p:nvSpPr>
          <p:cNvPr id="5" name="Espace réservé des commentaires 4"/>
          <p:cNvSpPr>
            <a:spLocks noGrp="1"/>
          </p:cNvSpPr>
          <p:nvPr>
            <p:ph type="body" sz="quarter" idx="3"/>
          </p:nvPr>
        </p:nvSpPr>
        <p:spPr>
          <a:xfrm>
            <a:off x="685800" y="4481513"/>
            <a:ext cx="5486400" cy="3144837"/>
          </a:xfrm>
          <a:prstGeom prst="rect">
            <a:avLst/>
          </a:prstGeom>
        </p:spPr>
        <p:txBody>
          <a:bodyPr vert="horz" lIns="91440" tIns="45720" rIns="91440" bIns="45720" rtlCol="0"/>
          <a:lstStyle/>
          <a:p>
            <a:pPr lvl="0" rtl="0"/>
            <a:r>
              <a:rPr lang="fr-FR" dirty="0" smtClean="0"/>
              <a:t>Modifiez les styles du texte du masque</a:t>
            </a:r>
          </a:p>
          <a:p>
            <a:pPr lvl="1" rtl="0"/>
            <a:r>
              <a:rPr lang="fr-FR" dirty="0" smtClean="0"/>
              <a:t>Deuxième niveau</a:t>
            </a:r>
          </a:p>
          <a:p>
            <a:pPr lvl="2" rtl="0"/>
            <a:r>
              <a:rPr lang="fr-FR" dirty="0" smtClean="0"/>
              <a:t>Troisième niveau</a:t>
            </a:r>
          </a:p>
          <a:p>
            <a:pPr lvl="3" rtl="0"/>
            <a:r>
              <a:rPr lang="fr-FR" dirty="0" smtClean="0"/>
              <a:t>Quatrième niveau</a:t>
            </a:r>
          </a:p>
          <a:p>
            <a:pPr lvl="4" rtl="0"/>
            <a:r>
              <a:rPr lang="fr-FR" dirty="0" smtClean="0"/>
              <a:t>Cinquième niveau</a:t>
            </a:r>
            <a:endParaRPr lang="fr-FR" dirty="0"/>
          </a:p>
        </p:txBody>
      </p:sp>
      <p:sp>
        <p:nvSpPr>
          <p:cNvPr id="6" name="Espace réservé du pied de page 5"/>
          <p:cNvSpPr>
            <a:spLocks noGrp="1"/>
          </p:cNvSpPr>
          <p:nvPr>
            <p:ph type="ftr" sz="quarter" idx="4"/>
          </p:nvPr>
        </p:nvSpPr>
        <p:spPr>
          <a:xfrm>
            <a:off x="0" y="8847138"/>
            <a:ext cx="2971800" cy="466725"/>
          </a:xfrm>
          <a:prstGeom prst="rect">
            <a:avLst/>
          </a:prstGeom>
        </p:spPr>
        <p:txBody>
          <a:bodyPr vert="horz" lIns="91440" tIns="45720" rIns="91440" bIns="45720" rtlCol="0" anchor="b"/>
          <a:lstStyle>
            <a:lvl1pPr algn="l" rtl="0">
              <a:defRPr sz="1200"/>
            </a:lvl1pPr>
          </a:lstStyle>
          <a:p>
            <a:pPr rtl="0"/>
            <a:endParaRPr lang="fr-FR" dirty="0"/>
          </a:p>
        </p:txBody>
      </p:sp>
      <p:sp>
        <p:nvSpPr>
          <p:cNvPr id="7" name="Espace réservé du numéro de diapositive 6"/>
          <p:cNvSpPr>
            <a:spLocks noGrp="1"/>
          </p:cNvSpPr>
          <p:nvPr>
            <p:ph type="sldNum" sz="quarter" idx="5"/>
          </p:nvPr>
        </p:nvSpPr>
        <p:spPr>
          <a:xfrm>
            <a:off x="3884613" y="8847138"/>
            <a:ext cx="2971800" cy="466725"/>
          </a:xfrm>
          <a:prstGeom prst="rect">
            <a:avLst/>
          </a:prstGeom>
        </p:spPr>
        <p:txBody>
          <a:bodyPr vert="horz" lIns="91440" tIns="45720" rIns="91440" bIns="45720" rtlCol="0" anchor="b"/>
          <a:lstStyle>
            <a:lvl1pPr algn="l" rtl="0">
              <a:defRPr sz="1200"/>
            </a:lvl1pPr>
          </a:lstStyle>
          <a:p>
            <a:pPr rtl="0"/>
            <a:r>
              <a:rPr lang="fr-FR" dirty="0" smtClean="0"/>
              <a:t>‹#›</a:t>
            </a:r>
            <a:endParaRPr lang="fr-FR" dirty="0"/>
          </a:p>
        </p:txBody>
      </p:sp>
    </p:spTree>
    <p:extLst>
      <p:ext uri="{BB962C8B-B14F-4D97-AF65-F5344CB8AC3E}">
        <p14:creationId xmlns:p14="http://schemas.microsoft.com/office/powerpoint/2010/main" val="193457212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rtlCol="0"/>
          <a:lstStyle/>
          <a:p>
            <a:pPr rtl="0"/>
            <a:r>
              <a:rPr lang="fr" dirty="0"/>
              <a:t>Pour modifier le premier exemple de carte de visite, remplacez le contenu par le vôtre.</a:t>
            </a:r>
            <a:r>
              <a:rPr lang="fr" baseline="0" dirty="0"/>
              <a:t> Pour modifier le logo, sélectionnez l’image « Remplacer par le logo », puis </a:t>
            </a:r>
            <a:r>
              <a:rPr lang="fr-FR" baseline="0" smtClean="0"/>
              <a:t>choisissez Remplacer l’image sous l’onglet Outils Image - Format</a:t>
            </a:r>
            <a:r>
              <a:rPr lang="fr" baseline="0" smtClean="0"/>
              <a:t>. </a:t>
            </a:r>
            <a:r>
              <a:rPr lang="fr" baseline="0" dirty="0"/>
              <a:t>Si vous préférez commencer de zéro, appuyez sur le bouton Nouvelle diapositive sous l’onglet Accueil pour insérer une nouvelle page. Entrez votre texte dans les espaces réservés vides et ajoutez votre logo à l’aide de l’option Insérer une image.</a:t>
            </a:r>
            <a:endParaRPr lang="en-US" dirty="0"/>
          </a:p>
        </p:txBody>
      </p:sp>
      <p:sp>
        <p:nvSpPr>
          <p:cNvPr id="4" name="Espace réservé du numéro de diapositive 3"/>
          <p:cNvSpPr>
            <a:spLocks noGrp="1"/>
          </p:cNvSpPr>
          <p:nvPr>
            <p:ph type="sldNum" sz="quarter" idx="10"/>
          </p:nvPr>
        </p:nvSpPr>
        <p:spPr/>
        <p:txBody>
          <a:bodyPr rtlCol="0"/>
          <a:lstStyle/>
          <a:p>
            <a:pPr rtl="0"/>
            <a:r>
              <a:rPr lang="en-US" dirty="0" smtClean="0"/>
              <a:t>1</a:t>
            </a:r>
            <a:endParaRPr lang="en-US" dirty="0"/>
          </a:p>
        </p:txBody>
      </p:sp>
    </p:spTree>
    <p:extLst>
      <p:ext uri="{BB962C8B-B14F-4D97-AF65-F5344CB8AC3E}">
        <p14:creationId xmlns:p14="http://schemas.microsoft.com/office/powerpoint/2010/main" val="13647992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artes de visite x 10">
    <p:spTree>
      <p:nvGrpSpPr>
        <p:cNvPr id="1" name=""/>
        <p:cNvGrpSpPr/>
        <p:nvPr/>
      </p:nvGrpSpPr>
      <p:grpSpPr>
        <a:xfrm>
          <a:off x="0" y="0"/>
          <a:ext cx="0" cy="0"/>
          <a:chOff x="0" y="0"/>
          <a:chExt cx="0" cy="0"/>
        </a:xfrm>
      </p:grpSpPr>
      <p:sp>
        <p:nvSpPr>
          <p:cNvPr id="20" name="Espace réservé du texte 19"/>
          <p:cNvSpPr>
            <a:spLocks noGrp="1"/>
          </p:cNvSpPr>
          <p:nvPr>
            <p:ph type="body" sz="quarter" idx="10" hasCustomPrompt="1"/>
          </p:nvPr>
        </p:nvSpPr>
        <p:spPr>
          <a:xfrm>
            <a:off x="914400" y="635790"/>
            <a:ext cx="1905000" cy="185282"/>
          </a:xfrm>
        </p:spPr>
        <p:txBody>
          <a:bodyPr lIns="0" tIns="0" rIns="0" bIns="0" rtlCol="0" anchor="t">
            <a:noAutofit/>
          </a:bodyPr>
          <a:lstStyle>
            <a:lvl1pPr marL="0" indent="0" algn="l" rtl="0">
              <a:lnSpc>
                <a:spcPct val="80000"/>
              </a:lnSpc>
              <a:spcBef>
                <a:spcPts val="0"/>
              </a:spcBef>
              <a:buNone/>
              <a:defRPr sz="1200" b="0">
                <a:solidFill>
                  <a:schemeClr val="accent4"/>
                </a:solidFill>
              </a:defRPr>
            </a:lvl1pPr>
            <a:lvl2pPr marL="0" indent="0" algn="l" rtl="0">
              <a:spcBef>
                <a:spcPts val="0"/>
              </a:spcBef>
              <a:buNone/>
              <a:defRPr sz="900"/>
            </a:lvl2pPr>
            <a:lvl3pPr marL="0" indent="0" algn="l" rtl="0">
              <a:spcBef>
                <a:spcPts val="0"/>
              </a:spcBef>
              <a:buNone/>
              <a:defRPr sz="900"/>
            </a:lvl3pPr>
            <a:lvl4pPr marL="0" indent="0" algn="l" rtl="0">
              <a:spcBef>
                <a:spcPts val="0"/>
              </a:spcBef>
              <a:buNone/>
              <a:defRPr sz="900"/>
            </a:lvl4pPr>
            <a:lvl5pPr marL="0" indent="0" algn="l" rtl="0">
              <a:spcBef>
                <a:spcPts val="0"/>
              </a:spcBef>
              <a:buNone/>
              <a:defRPr sz="900"/>
            </a:lvl5pPr>
          </a:lstStyle>
          <a:p>
            <a:pPr lvl="0" rtl="0"/>
            <a:r>
              <a:rPr lang="fr-FR" dirty="0" smtClean="0"/>
              <a:t>[Nom]</a:t>
            </a:r>
            <a:endParaRPr lang="fr-FR" dirty="0"/>
          </a:p>
        </p:txBody>
      </p:sp>
      <p:sp>
        <p:nvSpPr>
          <p:cNvPr id="22" name="Espace réservé du texte 21"/>
          <p:cNvSpPr>
            <a:spLocks noGrp="1"/>
          </p:cNvSpPr>
          <p:nvPr>
            <p:ph type="body" sz="quarter" idx="11" hasCustomPrompt="1"/>
          </p:nvPr>
        </p:nvSpPr>
        <p:spPr>
          <a:xfrm>
            <a:off x="914400" y="816875"/>
            <a:ext cx="1901536" cy="140384"/>
          </a:xfrm>
        </p:spPr>
        <p:txBody>
          <a:bodyPr lIns="0" tIns="0" rIns="0" bIns="0" rtlCol="0" anchor="t">
            <a:noAutofit/>
          </a:bodyPr>
          <a:lstStyle>
            <a:lvl1pPr marL="0" indent="0" algn="l" rtl="0">
              <a:lnSpc>
                <a:spcPct val="80000"/>
              </a:lnSpc>
              <a:spcBef>
                <a:spcPts val="0"/>
              </a:spcBef>
              <a:buNone/>
              <a:defRPr sz="900" b="0">
                <a:solidFill>
                  <a:schemeClr val="accent5"/>
                </a:solidFill>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fr-FR" dirty="0" smtClean="0"/>
              <a:t>[Fonction]</a:t>
            </a:r>
            <a:endParaRPr lang="fr-FR" dirty="0"/>
          </a:p>
        </p:txBody>
      </p:sp>
      <p:sp>
        <p:nvSpPr>
          <p:cNvPr id="112" name="Espace réservé du texte 31"/>
          <p:cNvSpPr>
            <a:spLocks noGrp="1"/>
          </p:cNvSpPr>
          <p:nvPr>
            <p:ph type="body" sz="quarter" idx="80" hasCustomPrompt="1"/>
          </p:nvPr>
        </p:nvSpPr>
        <p:spPr>
          <a:xfrm>
            <a:off x="914400" y="1524408"/>
            <a:ext cx="2743200" cy="140081"/>
          </a:xfrm>
        </p:spPr>
        <p:txBody>
          <a:bodyPr lIns="0" tIns="0" rIns="0" bIns="0" rtlCol="0">
            <a:noAutofit/>
          </a:bodyPr>
          <a:lstStyle>
            <a:lvl1pPr marL="0" indent="0" algn="l" rtl="0">
              <a:lnSpc>
                <a:spcPct val="80000"/>
              </a:lnSpc>
              <a:spcBef>
                <a:spcPts val="0"/>
              </a:spcBef>
              <a:buNone/>
              <a:defRPr sz="900" b="1" baseline="0">
                <a:solidFill>
                  <a:schemeClr val="accent5"/>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[Société]</a:t>
            </a:r>
            <a:endParaRPr lang="fr-FR" dirty="0"/>
          </a:p>
        </p:txBody>
      </p:sp>
      <p:sp>
        <p:nvSpPr>
          <p:cNvPr id="32" name="Espace réservé du texte 31"/>
          <p:cNvSpPr>
            <a:spLocks noGrp="1"/>
          </p:cNvSpPr>
          <p:nvPr>
            <p:ph type="body" sz="quarter" idx="16" hasCustomPrompt="1"/>
          </p:nvPr>
        </p:nvSpPr>
        <p:spPr>
          <a:xfrm>
            <a:off x="914400" y="1666459"/>
            <a:ext cx="2743200" cy="128016"/>
          </a:xfrm>
        </p:spPr>
        <p:txBody>
          <a:bodyPr lIns="0" tIns="0" rIns="0" bIns="0" rtlCol="0">
            <a:noAutofit/>
          </a:bodyPr>
          <a:lstStyle>
            <a:lvl1pPr marL="0" indent="0" algn="l" rtl="0">
              <a:lnSpc>
                <a:spcPct val="80000"/>
              </a:lnSpc>
              <a:spcBef>
                <a:spcPts val="0"/>
              </a:spcBef>
              <a:buNone/>
              <a:defRPr sz="900">
                <a:solidFill>
                  <a:schemeClr val="accent5"/>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[Adresse, Code postal, Ville]</a:t>
            </a:r>
            <a:endParaRPr lang="fr-FR" dirty="0"/>
          </a:p>
        </p:txBody>
      </p:sp>
      <p:sp>
        <p:nvSpPr>
          <p:cNvPr id="24" name="Espace réservé du texte 23"/>
          <p:cNvSpPr>
            <a:spLocks noGrp="1"/>
          </p:cNvSpPr>
          <p:nvPr>
            <p:ph type="body" sz="quarter" idx="12" hasCustomPrompt="1"/>
          </p:nvPr>
        </p:nvSpPr>
        <p:spPr>
          <a:xfrm>
            <a:off x="914398" y="1908949"/>
            <a:ext cx="228602" cy="128016"/>
          </a:xfrm>
        </p:spPr>
        <p:txBody>
          <a:bodyPr lIns="0" tIns="0" rIns="0" bIns="0" rtlCol="0" anchor="t">
            <a:noAutofit/>
          </a:bodyPr>
          <a:lstStyle>
            <a:lvl1pPr marL="0" indent="0" algn="l" rtl="0">
              <a:lnSpc>
                <a:spcPct val="80000"/>
              </a:lnSpc>
              <a:spcBef>
                <a:spcPts val="0"/>
              </a:spcBef>
              <a:buNone/>
              <a:defRPr sz="700">
                <a:solidFill>
                  <a:schemeClr val="accent4"/>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fr-FR" dirty="0" smtClean="0"/>
              <a:t>TÉL |</a:t>
            </a:r>
            <a:endParaRPr lang="fr-FR" dirty="0"/>
          </a:p>
        </p:txBody>
      </p:sp>
      <p:sp>
        <p:nvSpPr>
          <p:cNvPr id="125" name="Espace réservé du texte 23"/>
          <p:cNvSpPr>
            <a:spLocks noGrp="1"/>
          </p:cNvSpPr>
          <p:nvPr>
            <p:ph type="body" sz="quarter" idx="82" hasCustomPrompt="1"/>
          </p:nvPr>
        </p:nvSpPr>
        <p:spPr>
          <a:xfrm>
            <a:off x="1154540" y="1892647"/>
            <a:ext cx="1152000" cy="128016"/>
          </a:xfrm>
        </p:spPr>
        <p:txBody>
          <a:bodyPr lIns="0" tIns="0" rIns="0" bIns="0" rtlCol="0" anchor="t">
            <a:noAutofit/>
          </a:bodyPr>
          <a:lstStyle>
            <a:lvl1pPr marL="0" indent="0" algn="l" rtl="0">
              <a:lnSpc>
                <a:spcPct val="80000"/>
              </a:lnSpc>
              <a:spcBef>
                <a:spcPts val="0"/>
              </a:spcBef>
              <a:buNone/>
              <a:defRPr sz="900">
                <a:solidFill>
                  <a:schemeClr val="accent5"/>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fr-FR" dirty="0" smtClean="0"/>
              <a:t>[Numéro de téléphone]</a:t>
            </a:r>
            <a:endParaRPr lang="fr-FR" dirty="0"/>
          </a:p>
        </p:txBody>
      </p:sp>
      <p:sp>
        <p:nvSpPr>
          <p:cNvPr id="113" name="Espace réservé du texte 23"/>
          <p:cNvSpPr>
            <a:spLocks noGrp="1"/>
          </p:cNvSpPr>
          <p:nvPr>
            <p:ph type="body" sz="quarter" idx="81" hasCustomPrompt="1"/>
          </p:nvPr>
        </p:nvSpPr>
        <p:spPr>
          <a:xfrm>
            <a:off x="2326404" y="1908949"/>
            <a:ext cx="360000" cy="128016"/>
          </a:xfrm>
        </p:spPr>
        <p:txBody>
          <a:bodyPr lIns="0" tIns="0" rIns="0" bIns="0" rtlCol="0" anchor="t">
            <a:noAutofit/>
          </a:bodyPr>
          <a:lstStyle>
            <a:lvl1pPr marL="0" indent="0" algn="l" rtl="0">
              <a:lnSpc>
                <a:spcPct val="80000"/>
              </a:lnSpc>
              <a:spcBef>
                <a:spcPts val="0"/>
              </a:spcBef>
              <a:buNone/>
              <a:defRPr sz="700">
                <a:solidFill>
                  <a:schemeClr val="accent4"/>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fr-FR" dirty="0" smtClean="0"/>
              <a:t>E-MAIL |</a:t>
            </a:r>
            <a:endParaRPr lang="fr-FR" dirty="0"/>
          </a:p>
        </p:txBody>
      </p:sp>
      <p:sp>
        <p:nvSpPr>
          <p:cNvPr id="137" name="Espace réservé du texte 23"/>
          <p:cNvSpPr>
            <a:spLocks noGrp="1"/>
          </p:cNvSpPr>
          <p:nvPr>
            <p:ph type="body" sz="quarter" idx="83" hasCustomPrompt="1"/>
          </p:nvPr>
        </p:nvSpPr>
        <p:spPr>
          <a:xfrm>
            <a:off x="2709343" y="1892647"/>
            <a:ext cx="950400" cy="128016"/>
          </a:xfrm>
        </p:spPr>
        <p:txBody>
          <a:bodyPr lIns="0" tIns="0" rIns="0" bIns="0" rtlCol="0" anchor="t">
            <a:noAutofit/>
          </a:bodyPr>
          <a:lstStyle>
            <a:lvl1pPr marL="0" indent="0" algn="l" rtl="0">
              <a:lnSpc>
                <a:spcPct val="80000"/>
              </a:lnSpc>
              <a:spcBef>
                <a:spcPts val="0"/>
              </a:spcBef>
              <a:buNone/>
              <a:defRPr sz="900">
                <a:solidFill>
                  <a:schemeClr val="accent5"/>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fr-FR" dirty="0" smtClean="0"/>
              <a:t>[E-mail]</a:t>
            </a:r>
            <a:endParaRPr lang="fr-FR" dirty="0"/>
          </a:p>
        </p:txBody>
      </p:sp>
      <p:sp>
        <p:nvSpPr>
          <p:cNvPr id="28" name="Espace réservé du texte 27"/>
          <p:cNvSpPr>
            <a:spLocks noGrp="1"/>
          </p:cNvSpPr>
          <p:nvPr>
            <p:ph type="body" sz="quarter" idx="14" hasCustomPrompt="1"/>
          </p:nvPr>
        </p:nvSpPr>
        <p:spPr>
          <a:xfrm>
            <a:off x="914400" y="2016185"/>
            <a:ext cx="245186" cy="128016"/>
          </a:xfrm>
        </p:spPr>
        <p:txBody>
          <a:bodyPr lIns="0" tIns="0" rIns="0" bIns="0" rtlCol="0" anchor="ctr">
            <a:noAutofit/>
          </a:bodyPr>
          <a:lstStyle>
            <a:lvl1pPr marL="0" indent="0" algn="l" rtl="0">
              <a:lnSpc>
                <a:spcPct val="80000"/>
              </a:lnSpc>
              <a:spcBef>
                <a:spcPts val="0"/>
              </a:spcBef>
              <a:buFontTx/>
              <a:buNone/>
              <a:defRPr sz="700" baseline="0">
                <a:solidFill>
                  <a:schemeClr val="accent4"/>
                </a:solidFill>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fr-FR" dirty="0" smtClean="0"/>
              <a:t>WEB |</a:t>
            </a:r>
            <a:endParaRPr lang="fr-FR" dirty="0"/>
          </a:p>
        </p:txBody>
      </p:sp>
      <p:sp>
        <p:nvSpPr>
          <p:cNvPr id="148" name="Espace réservé du texte 27"/>
          <p:cNvSpPr>
            <a:spLocks noGrp="1"/>
          </p:cNvSpPr>
          <p:nvPr>
            <p:ph type="body" sz="quarter" idx="84" hasCustomPrompt="1"/>
          </p:nvPr>
        </p:nvSpPr>
        <p:spPr>
          <a:xfrm>
            <a:off x="1184580" y="2019939"/>
            <a:ext cx="2473020" cy="128016"/>
          </a:xfrm>
        </p:spPr>
        <p:txBody>
          <a:bodyPr lIns="0" tIns="0" rIns="0" bIns="0" rtlCol="0" anchor="t">
            <a:noAutofit/>
          </a:bodyPr>
          <a:lstStyle>
            <a:lvl1pPr marL="0" indent="0" algn="l" rtl="0">
              <a:lnSpc>
                <a:spcPct val="80000"/>
              </a:lnSpc>
              <a:spcBef>
                <a:spcPts val="0"/>
              </a:spcBef>
              <a:buFontTx/>
              <a:buNone/>
              <a:defRPr sz="900" baseline="0">
                <a:solidFill>
                  <a:schemeClr val="accent5"/>
                </a:solidFill>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fr-FR" dirty="0" smtClean="0"/>
              <a:t>[Adresse web]</a:t>
            </a:r>
            <a:endParaRPr lang="fr-FR" dirty="0"/>
          </a:p>
        </p:txBody>
      </p:sp>
      <p:sp>
        <p:nvSpPr>
          <p:cNvPr id="169" name="Espace réservé du texte 19"/>
          <p:cNvSpPr>
            <a:spLocks noGrp="1"/>
          </p:cNvSpPr>
          <p:nvPr>
            <p:ph type="body" sz="quarter" idx="85" hasCustomPrompt="1"/>
          </p:nvPr>
        </p:nvSpPr>
        <p:spPr>
          <a:xfrm>
            <a:off x="914400" y="2484249"/>
            <a:ext cx="1905000" cy="152400"/>
          </a:xfrm>
        </p:spPr>
        <p:txBody>
          <a:bodyPr lIns="0" tIns="0" rIns="0" bIns="0" rtlCol="0" anchor="ctr">
            <a:noAutofit/>
          </a:bodyPr>
          <a:lstStyle>
            <a:lvl1pPr marL="0" indent="0" algn="l" rtl="0">
              <a:lnSpc>
                <a:spcPct val="80000"/>
              </a:lnSpc>
              <a:spcBef>
                <a:spcPts val="0"/>
              </a:spcBef>
              <a:buNone/>
              <a:defRPr sz="1200" b="0">
                <a:solidFill>
                  <a:schemeClr val="accent4"/>
                </a:solidFill>
              </a:defRPr>
            </a:lvl1pPr>
            <a:lvl2pPr marL="0" indent="0" algn="l" rtl="0">
              <a:spcBef>
                <a:spcPts val="0"/>
              </a:spcBef>
              <a:buNone/>
              <a:defRPr sz="900"/>
            </a:lvl2pPr>
            <a:lvl3pPr marL="0" indent="0" algn="l" rtl="0">
              <a:spcBef>
                <a:spcPts val="0"/>
              </a:spcBef>
              <a:buNone/>
              <a:defRPr sz="900"/>
            </a:lvl3pPr>
            <a:lvl4pPr marL="0" indent="0" algn="l" rtl="0">
              <a:spcBef>
                <a:spcPts val="0"/>
              </a:spcBef>
              <a:buNone/>
              <a:defRPr sz="900"/>
            </a:lvl4pPr>
            <a:lvl5pPr marL="0" indent="0" algn="l" rtl="0">
              <a:spcBef>
                <a:spcPts val="0"/>
              </a:spcBef>
              <a:buNone/>
              <a:defRPr sz="900"/>
            </a:lvl5pPr>
          </a:lstStyle>
          <a:p>
            <a:pPr lvl="0" rtl="0"/>
            <a:r>
              <a:rPr lang="fr-FR" dirty="0" smtClean="0"/>
              <a:t>[Nom]</a:t>
            </a:r>
            <a:endParaRPr lang="fr-FR" dirty="0"/>
          </a:p>
        </p:txBody>
      </p:sp>
      <p:sp>
        <p:nvSpPr>
          <p:cNvPr id="170" name="Espace réservé du texte 21"/>
          <p:cNvSpPr>
            <a:spLocks noGrp="1"/>
          </p:cNvSpPr>
          <p:nvPr>
            <p:ph type="body" sz="quarter" idx="86" hasCustomPrompt="1"/>
          </p:nvPr>
        </p:nvSpPr>
        <p:spPr>
          <a:xfrm>
            <a:off x="914400" y="2655077"/>
            <a:ext cx="1901536" cy="128016"/>
          </a:xfrm>
        </p:spPr>
        <p:txBody>
          <a:bodyPr lIns="0" tIns="0" rIns="0" bIns="0" rtlCol="0" anchor="ctr">
            <a:noAutofit/>
          </a:bodyPr>
          <a:lstStyle>
            <a:lvl1pPr marL="0" indent="0" algn="l" rtl="0">
              <a:lnSpc>
                <a:spcPct val="80000"/>
              </a:lnSpc>
              <a:spcBef>
                <a:spcPts val="0"/>
              </a:spcBef>
              <a:buNone/>
              <a:defRPr sz="900" b="0">
                <a:solidFill>
                  <a:schemeClr val="accent5"/>
                </a:solidFill>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fr-FR" dirty="0" smtClean="0"/>
              <a:t>[Fonction]</a:t>
            </a:r>
            <a:endParaRPr lang="fr-FR" dirty="0"/>
          </a:p>
        </p:txBody>
      </p:sp>
      <p:sp>
        <p:nvSpPr>
          <p:cNvPr id="171" name="Espace réservé du texte 31"/>
          <p:cNvSpPr>
            <a:spLocks noGrp="1"/>
          </p:cNvSpPr>
          <p:nvPr>
            <p:ph type="body" sz="quarter" idx="87" hasCustomPrompt="1"/>
          </p:nvPr>
        </p:nvSpPr>
        <p:spPr>
          <a:xfrm>
            <a:off x="914400" y="3356427"/>
            <a:ext cx="2743200" cy="128016"/>
          </a:xfrm>
        </p:spPr>
        <p:txBody>
          <a:bodyPr lIns="0" tIns="0" rIns="0" bIns="0" rtlCol="0">
            <a:noAutofit/>
          </a:bodyPr>
          <a:lstStyle>
            <a:lvl1pPr marL="0" indent="0" algn="l" rtl="0">
              <a:lnSpc>
                <a:spcPct val="80000"/>
              </a:lnSpc>
              <a:spcBef>
                <a:spcPts val="0"/>
              </a:spcBef>
              <a:buNone/>
              <a:defRPr sz="900" b="1" baseline="0">
                <a:solidFill>
                  <a:schemeClr val="tx1">
                    <a:lumMod val="65000"/>
                    <a:lumOff val="35000"/>
                  </a:schemeClr>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[Société]</a:t>
            </a:r>
            <a:endParaRPr lang="fr-FR" dirty="0"/>
          </a:p>
        </p:txBody>
      </p:sp>
      <p:sp>
        <p:nvSpPr>
          <p:cNvPr id="172" name="Espace réservé du texte 31"/>
          <p:cNvSpPr>
            <a:spLocks noGrp="1"/>
          </p:cNvSpPr>
          <p:nvPr>
            <p:ph type="body" sz="quarter" idx="88" hasCustomPrompt="1"/>
          </p:nvPr>
        </p:nvSpPr>
        <p:spPr>
          <a:xfrm>
            <a:off x="914400" y="3498477"/>
            <a:ext cx="2743200" cy="128016"/>
          </a:xfrm>
        </p:spPr>
        <p:txBody>
          <a:bodyPr lIns="0" tIns="0" rIns="0" bIns="0" rtlCol="0">
            <a:noAutofit/>
          </a:bodyPr>
          <a:lstStyle>
            <a:lvl1pPr marL="0" indent="0" algn="l" rtl="0">
              <a:lnSpc>
                <a:spcPct val="80000"/>
              </a:lnSpc>
              <a:spcBef>
                <a:spcPts val="0"/>
              </a:spcBef>
              <a:buNone/>
              <a:defRPr sz="900">
                <a:solidFill>
                  <a:schemeClr val="tx1">
                    <a:lumMod val="65000"/>
                    <a:lumOff val="35000"/>
                  </a:schemeClr>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[Adresse, Code postal, Ville]</a:t>
            </a:r>
            <a:endParaRPr lang="fr-FR" dirty="0"/>
          </a:p>
        </p:txBody>
      </p:sp>
      <p:sp>
        <p:nvSpPr>
          <p:cNvPr id="173" name="Espace réservé du texte 23"/>
          <p:cNvSpPr>
            <a:spLocks noGrp="1"/>
          </p:cNvSpPr>
          <p:nvPr>
            <p:ph type="body" sz="quarter" idx="89" hasCustomPrompt="1"/>
          </p:nvPr>
        </p:nvSpPr>
        <p:spPr>
          <a:xfrm>
            <a:off x="914398" y="3743348"/>
            <a:ext cx="228602" cy="128016"/>
          </a:xfrm>
        </p:spPr>
        <p:txBody>
          <a:bodyPr lIns="0" tIns="0" rIns="0" bIns="0" rtlCol="0" anchor="ctr">
            <a:noAutofit/>
          </a:bodyPr>
          <a:lstStyle>
            <a:lvl1pPr marL="0" indent="0" algn="l" rtl="0">
              <a:lnSpc>
                <a:spcPct val="80000"/>
              </a:lnSpc>
              <a:spcBef>
                <a:spcPts val="0"/>
              </a:spcBef>
              <a:buNone/>
              <a:defRPr sz="700">
                <a:solidFill>
                  <a:schemeClr val="accent4"/>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fr-FR" dirty="0" smtClean="0"/>
              <a:t>TÉL |</a:t>
            </a:r>
            <a:endParaRPr lang="fr-FR" dirty="0"/>
          </a:p>
        </p:txBody>
      </p:sp>
      <p:sp>
        <p:nvSpPr>
          <p:cNvPr id="174" name="Espace réservé du texte 23"/>
          <p:cNvSpPr>
            <a:spLocks noGrp="1"/>
          </p:cNvSpPr>
          <p:nvPr>
            <p:ph type="body" sz="quarter" idx="90" hasCustomPrompt="1"/>
          </p:nvPr>
        </p:nvSpPr>
        <p:spPr>
          <a:xfrm>
            <a:off x="1154540" y="3731808"/>
            <a:ext cx="1152000" cy="128016"/>
          </a:xfrm>
        </p:spPr>
        <p:txBody>
          <a:bodyPr lIns="0" tIns="0" rIns="0" bIns="0" rtlCol="0" anchor="ctr">
            <a:noAutofit/>
          </a:bodyPr>
          <a:lstStyle>
            <a:lvl1pPr marL="0" indent="0" algn="l" rtl="0">
              <a:lnSpc>
                <a:spcPct val="80000"/>
              </a:lnSpc>
              <a:spcBef>
                <a:spcPts val="0"/>
              </a:spcBef>
              <a:buNone/>
              <a:defRPr sz="900">
                <a:solidFill>
                  <a:schemeClr val="accent5"/>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fr-FR" dirty="0" smtClean="0"/>
              <a:t>[Numéro de téléphone]</a:t>
            </a:r>
            <a:endParaRPr lang="fr-FR" dirty="0"/>
          </a:p>
        </p:txBody>
      </p:sp>
      <p:sp>
        <p:nvSpPr>
          <p:cNvPr id="175" name="Espace réservé du texte 23"/>
          <p:cNvSpPr>
            <a:spLocks noGrp="1"/>
          </p:cNvSpPr>
          <p:nvPr>
            <p:ph type="body" sz="quarter" idx="91" hasCustomPrompt="1"/>
          </p:nvPr>
        </p:nvSpPr>
        <p:spPr>
          <a:xfrm>
            <a:off x="2326404" y="3743348"/>
            <a:ext cx="360000" cy="128016"/>
          </a:xfrm>
        </p:spPr>
        <p:txBody>
          <a:bodyPr lIns="0" tIns="0" rIns="0" bIns="0" rtlCol="0" anchor="ctr">
            <a:noAutofit/>
          </a:bodyPr>
          <a:lstStyle>
            <a:lvl1pPr marL="0" indent="0" algn="l" rtl="0">
              <a:lnSpc>
                <a:spcPct val="80000"/>
              </a:lnSpc>
              <a:spcBef>
                <a:spcPts val="0"/>
              </a:spcBef>
              <a:buNone/>
              <a:defRPr sz="700">
                <a:solidFill>
                  <a:schemeClr val="accent4"/>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fr-FR" dirty="0" smtClean="0"/>
              <a:t>E-MAIL |</a:t>
            </a:r>
            <a:endParaRPr lang="fr-FR" dirty="0"/>
          </a:p>
        </p:txBody>
      </p:sp>
      <p:sp>
        <p:nvSpPr>
          <p:cNvPr id="176" name="Espace réservé du texte 23"/>
          <p:cNvSpPr>
            <a:spLocks noGrp="1"/>
          </p:cNvSpPr>
          <p:nvPr>
            <p:ph type="body" sz="quarter" idx="92" hasCustomPrompt="1"/>
          </p:nvPr>
        </p:nvSpPr>
        <p:spPr>
          <a:xfrm>
            <a:off x="2702200" y="3731808"/>
            <a:ext cx="950400" cy="128016"/>
          </a:xfrm>
        </p:spPr>
        <p:txBody>
          <a:bodyPr lIns="0" tIns="0" rIns="0" bIns="0" rtlCol="0" anchor="ctr">
            <a:noAutofit/>
          </a:bodyPr>
          <a:lstStyle>
            <a:lvl1pPr marL="0" indent="0" algn="l" rtl="0">
              <a:lnSpc>
                <a:spcPct val="80000"/>
              </a:lnSpc>
              <a:spcBef>
                <a:spcPts val="0"/>
              </a:spcBef>
              <a:buNone/>
              <a:defRPr sz="900">
                <a:solidFill>
                  <a:schemeClr val="accent5"/>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fr-FR" dirty="0" smtClean="0"/>
              <a:t>[E-mail]</a:t>
            </a:r>
            <a:endParaRPr lang="fr-FR" dirty="0"/>
          </a:p>
        </p:txBody>
      </p:sp>
      <p:sp>
        <p:nvSpPr>
          <p:cNvPr id="177" name="Espace réservé du texte 27"/>
          <p:cNvSpPr>
            <a:spLocks noGrp="1"/>
          </p:cNvSpPr>
          <p:nvPr>
            <p:ph type="body" sz="quarter" idx="93" hasCustomPrompt="1"/>
          </p:nvPr>
        </p:nvSpPr>
        <p:spPr>
          <a:xfrm>
            <a:off x="914400" y="3869632"/>
            <a:ext cx="245186" cy="128016"/>
          </a:xfrm>
        </p:spPr>
        <p:txBody>
          <a:bodyPr lIns="0" tIns="0" rIns="0" bIns="0" rtlCol="0" anchor="ctr">
            <a:noAutofit/>
          </a:bodyPr>
          <a:lstStyle>
            <a:lvl1pPr marL="0" indent="0" algn="l" rtl="0">
              <a:lnSpc>
                <a:spcPct val="80000"/>
              </a:lnSpc>
              <a:spcBef>
                <a:spcPts val="0"/>
              </a:spcBef>
              <a:buFontTx/>
              <a:buNone/>
              <a:defRPr sz="700" baseline="0">
                <a:solidFill>
                  <a:schemeClr val="accent4"/>
                </a:solidFill>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fr-FR" dirty="0" smtClean="0"/>
              <a:t>WEB |</a:t>
            </a:r>
            <a:endParaRPr lang="fr-FR" dirty="0"/>
          </a:p>
        </p:txBody>
      </p:sp>
      <p:sp>
        <p:nvSpPr>
          <p:cNvPr id="178" name="Espace réservé du texte 27"/>
          <p:cNvSpPr>
            <a:spLocks noGrp="1"/>
          </p:cNvSpPr>
          <p:nvPr>
            <p:ph type="body" sz="quarter" idx="94" hasCustomPrompt="1"/>
          </p:nvPr>
        </p:nvSpPr>
        <p:spPr>
          <a:xfrm>
            <a:off x="1184580" y="3863862"/>
            <a:ext cx="2473020" cy="128016"/>
          </a:xfrm>
        </p:spPr>
        <p:txBody>
          <a:bodyPr lIns="0" tIns="0" rIns="0" bIns="0" rtlCol="0" anchor="ctr">
            <a:noAutofit/>
          </a:bodyPr>
          <a:lstStyle>
            <a:lvl1pPr marL="0" indent="0" algn="l" rtl="0">
              <a:lnSpc>
                <a:spcPct val="80000"/>
              </a:lnSpc>
              <a:spcBef>
                <a:spcPts val="0"/>
              </a:spcBef>
              <a:buFontTx/>
              <a:buNone/>
              <a:defRPr sz="900" baseline="0">
                <a:solidFill>
                  <a:schemeClr val="accent5"/>
                </a:solidFill>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fr-FR" dirty="0" smtClean="0"/>
              <a:t>[Adresse web]</a:t>
            </a:r>
            <a:endParaRPr lang="fr-FR" dirty="0"/>
          </a:p>
        </p:txBody>
      </p:sp>
      <p:sp>
        <p:nvSpPr>
          <p:cNvPr id="179" name="Espace réservé du texte 19"/>
          <p:cNvSpPr>
            <a:spLocks noGrp="1"/>
          </p:cNvSpPr>
          <p:nvPr>
            <p:ph type="body" sz="quarter" idx="95" hasCustomPrompt="1"/>
          </p:nvPr>
        </p:nvSpPr>
        <p:spPr>
          <a:xfrm>
            <a:off x="914400" y="4309133"/>
            <a:ext cx="1905000" cy="152400"/>
          </a:xfrm>
        </p:spPr>
        <p:txBody>
          <a:bodyPr lIns="0" tIns="0" rIns="0" bIns="0" rtlCol="0" anchor="ctr">
            <a:noAutofit/>
          </a:bodyPr>
          <a:lstStyle>
            <a:lvl1pPr marL="0" indent="0" algn="l" rtl="0">
              <a:lnSpc>
                <a:spcPct val="80000"/>
              </a:lnSpc>
              <a:spcBef>
                <a:spcPts val="0"/>
              </a:spcBef>
              <a:buNone/>
              <a:defRPr sz="1200" b="0">
                <a:solidFill>
                  <a:schemeClr val="accent4"/>
                </a:solidFill>
              </a:defRPr>
            </a:lvl1pPr>
            <a:lvl2pPr marL="0" indent="0" algn="l" rtl="0">
              <a:spcBef>
                <a:spcPts val="0"/>
              </a:spcBef>
              <a:buNone/>
              <a:defRPr sz="900"/>
            </a:lvl2pPr>
            <a:lvl3pPr marL="0" indent="0" algn="l" rtl="0">
              <a:spcBef>
                <a:spcPts val="0"/>
              </a:spcBef>
              <a:buNone/>
              <a:defRPr sz="900"/>
            </a:lvl3pPr>
            <a:lvl4pPr marL="0" indent="0" algn="l" rtl="0">
              <a:spcBef>
                <a:spcPts val="0"/>
              </a:spcBef>
              <a:buNone/>
              <a:defRPr sz="900"/>
            </a:lvl4pPr>
            <a:lvl5pPr marL="0" indent="0" algn="l" rtl="0">
              <a:spcBef>
                <a:spcPts val="0"/>
              </a:spcBef>
              <a:buNone/>
              <a:defRPr sz="900"/>
            </a:lvl5pPr>
          </a:lstStyle>
          <a:p>
            <a:pPr lvl="0" rtl="0"/>
            <a:r>
              <a:rPr lang="fr-FR" dirty="0" smtClean="0"/>
              <a:t>[Nom]</a:t>
            </a:r>
            <a:endParaRPr lang="fr-FR" dirty="0"/>
          </a:p>
        </p:txBody>
      </p:sp>
      <p:sp>
        <p:nvSpPr>
          <p:cNvPr id="180" name="Espace réservé du texte 21"/>
          <p:cNvSpPr>
            <a:spLocks noGrp="1"/>
          </p:cNvSpPr>
          <p:nvPr>
            <p:ph type="body" sz="quarter" idx="96" hasCustomPrompt="1"/>
          </p:nvPr>
        </p:nvSpPr>
        <p:spPr>
          <a:xfrm>
            <a:off x="914400" y="4479961"/>
            <a:ext cx="1901536" cy="128016"/>
          </a:xfrm>
        </p:spPr>
        <p:txBody>
          <a:bodyPr lIns="0" tIns="0" rIns="0" bIns="0" rtlCol="0" anchor="ctr">
            <a:noAutofit/>
          </a:bodyPr>
          <a:lstStyle>
            <a:lvl1pPr marL="0" indent="0" algn="l" rtl="0">
              <a:lnSpc>
                <a:spcPct val="80000"/>
              </a:lnSpc>
              <a:spcBef>
                <a:spcPts val="0"/>
              </a:spcBef>
              <a:buNone/>
              <a:defRPr sz="900" b="0">
                <a:solidFill>
                  <a:schemeClr val="accent5"/>
                </a:solidFill>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fr-FR" dirty="0" smtClean="0"/>
              <a:t>[Fonction]</a:t>
            </a:r>
            <a:endParaRPr lang="fr-FR" dirty="0"/>
          </a:p>
        </p:txBody>
      </p:sp>
      <p:sp>
        <p:nvSpPr>
          <p:cNvPr id="181" name="Espace réservé du texte 31"/>
          <p:cNvSpPr>
            <a:spLocks noGrp="1"/>
          </p:cNvSpPr>
          <p:nvPr>
            <p:ph type="body" sz="quarter" idx="97" hasCustomPrompt="1"/>
          </p:nvPr>
        </p:nvSpPr>
        <p:spPr>
          <a:xfrm>
            <a:off x="914400" y="5181311"/>
            <a:ext cx="2743200" cy="128016"/>
          </a:xfrm>
        </p:spPr>
        <p:txBody>
          <a:bodyPr lIns="0" tIns="0" rIns="0" bIns="0" rtlCol="0">
            <a:noAutofit/>
          </a:bodyPr>
          <a:lstStyle>
            <a:lvl1pPr marL="0" indent="0" algn="l" rtl="0">
              <a:lnSpc>
                <a:spcPct val="80000"/>
              </a:lnSpc>
              <a:spcBef>
                <a:spcPts val="0"/>
              </a:spcBef>
              <a:buNone/>
              <a:defRPr sz="900" b="1" baseline="0">
                <a:solidFill>
                  <a:schemeClr val="accent5"/>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[Société]</a:t>
            </a:r>
            <a:endParaRPr lang="fr-FR" dirty="0"/>
          </a:p>
        </p:txBody>
      </p:sp>
      <p:sp>
        <p:nvSpPr>
          <p:cNvPr id="182" name="Espace réservé du texte 31"/>
          <p:cNvSpPr>
            <a:spLocks noGrp="1"/>
          </p:cNvSpPr>
          <p:nvPr>
            <p:ph type="body" sz="quarter" idx="98" hasCustomPrompt="1"/>
          </p:nvPr>
        </p:nvSpPr>
        <p:spPr>
          <a:xfrm>
            <a:off x="914400" y="5323361"/>
            <a:ext cx="2743200" cy="128016"/>
          </a:xfrm>
        </p:spPr>
        <p:txBody>
          <a:bodyPr lIns="0" tIns="0" rIns="0" bIns="0" rtlCol="0">
            <a:noAutofit/>
          </a:bodyPr>
          <a:lstStyle>
            <a:lvl1pPr marL="0" indent="0" algn="l" rtl="0">
              <a:lnSpc>
                <a:spcPct val="80000"/>
              </a:lnSpc>
              <a:spcBef>
                <a:spcPts val="0"/>
              </a:spcBef>
              <a:buNone/>
              <a:defRPr sz="900">
                <a:solidFill>
                  <a:schemeClr val="accent5"/>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[Adresse, Code postal, Ville]</a:t>
            </a:r>
            <a:endParaRPr lang="fr-FR" dirty="0"/>
          </a:p>
        </p:txBody>
      </p:sp>
      <p:sp>
        <p:nvSpPr>
          <p:cNvPr id="183" name="Espace réservé du texte 23"/>
          <p:cNvSpPr>
            <a:spLocks noGrp="1"/>
          </p:cNvSpPr>
          <p:nvPr>
            <p:ph type="body" sz="quarter" idx="99" hasCustomPrompt="1"/>
          </p:nvPr>
        </p:nvSpPr>
        <p:spPr>
          <a:xfrm>
            <a:off x="914398" y="5568232"/>
            <a:ext cx="228602" cy="128016"/>
          </a:xfrm>
        </p:spPr>
        <p:txBody>
          <a:bodyPr lIns="0" tIns="0" rIns="0" bIns="0" rtlCol="0" anchor="ctr">
            <a:noAutofit/>
          </a:bodyPr>
          <a:lstStyle>
            <a:lvl1pPr marL="0" indent="0" algn="l" rtl="0">
              <a:lnSpc>
                <a:spcPct val="80000"/>
              </a:lnSpc>
              <a:spcBef>
                <a:spcPts val="0"/>
              </a:spcBef>
              <a:buNone/>
              <a:defRPr sz="700">
                <a:solidFill>
                  <a:schemeClr val="accent4"/>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fr-FR" dirty="0" smtClean="0"/>
              <a:t>TÉL |</a:t>
            </a:r>
            <a:endParaRPr lang="fr-FR" dirty="0"/>
          </a:p>
        </p:txBody>
      </p:sp>
      <p:sp>
        <p:nvSpPr>
          <p:cNvPr id="184" name="Espace réservé du texte 23"/>
          <p:cNvSpPr>
            <a:spLocks noGrp="1"/>
          </p:cNvSpPr>
          <p:nvPr>
            <p:ph type="body" sz="quarter" idx="100" hasCustomPrompt="1"/>
          </p:nvPr>
        </p:nvSpPr>
        <p:spPr>
          <a:xfrm>
            <a:off x="1154540" y="5556692"/>
            <a:ext cx="1152000" cy="128016"/>
          </a:xfrm>
        </p:spPr>
        <p:txBody>
          <a:bodyPr lIns="0" tIns="0" rIns="0" bIns="0" rtlCol="0" anchor="ctr">
            <a:noAutofit/>
          </a:bodyPr>
          <a:lstStyle>
            <a:lvl1pPr marL="0" indent="0" algn="l" rtl="0">
              <a:lnSpc>
                <a:spcPct val="80000"/>
              </a:lnSpc>
              <a:spcBef>
                <a:spcPts val="0"/>
              </a:spcBef>
              <a:buNone/>
              <a:defRPr sz="900">
                <a:solidFill>
                  <a:schemeClr val="accent5"/>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fr-FR" dirty="0" smtClean="0"/>
              <a:t>[Numéro de téléphone]</a:t>
            </a:r>
            <a:endParaRPr lang="fr-FR" dirty="0"/>
          </a:p>
        </p:txBody>
      </p:sp>
      <p:sp>
        <p:nvSpPr>
          <p:cNvPr id="185" name="Espace réservé du texte 23"/>
          <p:cNvSpPr>
            <a:spLocks noGrp="1"/>
          </p:cNvSpPr>
          <p:nvPr>
            <p:ph type="body" sz="quarter" idx="101" hasCustomPrompt="1"/>
          </p:nvPr>
        </p:nvSpPr>
        <p:spPr>
          <a:xfrm>
            <a:off x="2326404" y="5568232"/>
            <a:ext cx="360000" cy="128016"/>
          </a:xfrm>
        </p:spPr>
        <p:txBody>
          <a:bodyPr lIns="0" tIns="0" rIns="0" bIns="0" rtlCol="0" anchor="ctr">
            <a:noAutofit/>
          </a:bodyPr>
          <a:lstStyle>
            <a:lvl1pPr marL="0" indent="0" algn="l" rtl="0">
              <a:lnSpc>
                <a:spcPct val="80000"/>
              </a:lnSpc>
              <a:spcBef>
                <a:spcPts val="0"/>
              </a:spcBef>
              <a:buNone/>
              <a:defRPr sz="700">
                <a:solidFill>
                  <a:schemeClr val="accent4"/>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fr-FR" dirty="0" smtClean="0"/>
              <a:t>E-MAIL |</a:t>
            </a:r>
            <a:endParaRPr lang="fr-FR" dirty="0"/>
          </a:p>
        </p:txBody>
      </p:sp>
      <p:sp>
        <p:nvSpPr>
          <p:cNvPr id="186" name="Espace réservé du texte 23"/>
          <p:cNvSpPr>
            <a:spLocks noGrp="1"/>
          </p:cNvSpPr>
          <p:nvPr>
            <p:ph type="body" sz="quarter" idx="102" hasCustomPrompt="1"/>
          </p:nvPr>
        </p:nvSpPr>
        <p:spPr>
          <a:xfrm>
            <a:off x="2702200" y="5556692"/>
            <a:ext cx="950400" cy="128016"/>
          </a:xfrm>
        </p:spPr>
        <p:txBody>
          <a:bodyPr lIns="0" tIns="0" rIns="0" bIns="0" rtlCol="0" anchor="ctr">
            <a:noAutofit/>
          </a:bodyPr>
          <a:lstStyle>
            <a:lvl1pPr marL="0" indent="0" algn="l" rtl="0">
              <a:lnSpc>
                <a:spcPct val="80000"/>
              </a:lnSpc>
              <a:spcBef>
                <a:spcPts val="0"/>
              </a:spcBef>
              <a:buNone/>
              <a:defRPr sz="900">
                <a:solidFill>
                  <a:schemeClr val="accent5"/>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fr-FR" dirty="0" smtClean="0"/>
              <a:t>[E-mail]</a:t>
            </a:r>
            <a:endParaRPr lang="fr-FR" dirty="0"/>
          </a:p>
        </p:txBody>
      </p:sp>
      <p:sp>
        <p:nvSpPr>
          <p:cNvPr id="187" name="Espace réservé du texte 27"/>
          <p:cNvSpPr>
            <a:spLocks noGrp="1"/>
          </p:cNvSpPr>
          <p:nvPr>
            <p:ph type="body" sz="quarter" idx="103" hasCustomPrompt="1"/>
          </p:nvPr>
        </p:nvSpPr>
        <p:spPr>
          <a:xfrm>
            <a:off x="914400" y="5694516"/>
            <a:ext cx="245186" cy="128016"/>
          </a:xfrm>
        </p:spPr>
        <p:txBody>
          <a:bodyPr lIns="0" tIns="0" rIns="0" bIns="0" rtlCol="0" anchor="ctr">
            <a:noAutofit/>
          </a:bodyPr>
          <a:lstStyle>
            <a:lvl1pPr marL="0" indent="0" algn="l" rtl="0">
              <a:lnSpc>
                <a:spcPct val="80000"/>
              </a:lnSpc>
              <a:spcBef>
                <a:spcPts val="0"/>
              </a:spcBef>
              <a:buFontTx/>
              <a:buNone/>
              <a:defRPr sz="700" baseline="0">
                <a:solidFill>
                  <a:schemeClr val="accent4"/>
                </a:solidFill>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fr-FR" dirty="0" smtClean="0"/>
              <a:t>WEB |</a:t>
            </a:r>
            <a:endParaRPr lang="fr-FR" dirty="0"/>
          </a:p>
        </p:txBody>
      </p:sp>
      <p:sp>
        <p:nvSpPr>
          <p:cNvPr id="188" name="Espace réservé du texte 27"/>
          <p:cNvSpPr>
            <a:spLocks noGrp="1"/>
          </p:cNvSpPr>
          <p:nvPr>
            <p:ph type="body" sz="quarter" idx="104" hasCustomPrompt="1"/>
          </p:nvPr>
        </p:nvSpPr>
        <p:spPr>
          <a:xfrm>
            <a:off x="1184580" y="5688746"/>
            <a:ext cx="2473020" cy="128016"/>
          </a:xfrm>
        </p:spPr>
        <p:txBody>
          <a:bodyPr lIns="0" tIns="0" rIns="0" bIns="0" rtlCol="0" anchor="ctr">
            <a:noAutofit/>
          </a:bodyPr>
          <a:lstStyle>
            <a:lvl1pPr marL="0" indent="0" algn="l" rtl="0">
              <a:lnSpc>
                <a:spcPct val="80000"/>
              </a:lnSpc>
              <a:spcBef>
                <a:spcPts val="0"/>
              </a:spcBef>
              <a:buFontTx/>
              <a:buNone/>
              <a:defRPr sz="900" baseline="0">
                <a:solidFill>
                  <a:schemeClr val="accent5"/>
                </a:solidFill>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fr-FR" dirty="0" smtClean="0"/>
              <a:t>[Adresse web]</a:t>
            </a:r>
            <a:endParaRPr lang="fr-FR" dirty="0"/>
          </a:p>
        </p:txBody>
      </p:sp>
      <p:sp>
        <p:nvSpPr>
          <p:cNvPr id="189" name="Espace réservé du texte 19"/>
          <p:cNvSpPr>
            <a:spLocks noGrp="1"/>
          </p:cNvSpPr>
          <p:nvPr>
            <p:ph type="body" sz="quarter" idx="105" hasCustomPrompt="1"/>
          </p:nvPr>
        </p:nvSpPr>
        <p:spPr>
          <a:xfrm>
            <a:off x="914400" y="6141349"/>
            <a:ext cx="1905000" cy="152400"/>
          </a:xfrm>
        </p:spPr>
        <p:txBody>
          <a:bodyPr lIns="0" tIns="0" rIns="0" bIns="0" rtlCol="0" anchor="ctr">
            <a:noAutofit/>
          </a:bodyPr>
          <a:lstStyle>
            <a:lvl1pPr marL="0" indent="0" algn="l" rtl="0">
              <a:lnSpc>
                <a:spcPct val="80000"/>
              </a:lnSpc>
              <a:spcBef>
                <a:spcPts val="0"/>
              </a:spcBef>
              <a:buNone/>
              <a:defRPr sz="1200" b="0">
                <a:solidFill>
                  <a:schemeClr val="accent4"/>
                </a:solidFill>
              </a:defRPr>
            </a:lvl1pPr>
            <a:lvl2pPr marL="0" indent="0" algn="l" rtl="0">
              <a:spcBef>
                <a:spcPts val="0"/>
              </a:spcBef>
              <a:buNone/>
              <a:defRPr sz="900"/>
            </a:lvl2pPr>
            <a:lvl3pPr marL="0" indent="0" algn="l" rtl="0">
              <a:spcBef>
                <a:spcPts val="0"/>
              </a:spcBef>
              <a:buNone/>
              <a:defRPr sz="900"/>
            </a:lvl3pPr>
            <a:lvl4pPr marL="0" indent="0" algn="l" rtl="0">
              <a:spcBef>
                <a:spcPts val="0"/>
              </a:spcBef>
              <a:buNone/>
              <a:defRPr sz="900"/>
            </a:lvl4pPr>
            <a:lvl5pPr marL="0" indent="0" algn="l" rtl="0">
              <a:spcBef>
                <a:spcPts val="0"/>
              </a:spcBef>
              <a:buNone/>
              <a:defRPr sz="900"/>
            </a:lvl5pPr>
          </a:lstStyle>
          <a:p>
            <a:pPr lvl="0" rtl="0"/>
            <a:r>
              <a:rPr lang="fr-FR" dirty="0" smtClean="0"/>
              <a:t>[Nom]</a:t>
            </a:r>
            <a:endParaRPr lang="fr-FR" dirty="0"/>
          </a:p>
        </p:txBody>
      </p:sp>
      <p:sp>
        <p:nvSpPr>
          <p:cNvPr id="190" name="Espace réservé du texte 21"/>
          <p:cNvSpPr>
            <a:spLocks noGrp="1"/>
          </p:cNvSpPr>
          <p:nvPr>
            <p:ph type="body" sz="quarter" idx="106" hasCustomPrompt="1"/>
          </p:nvPr>
        </p:nvSpPr>
        <p:spPr>
          <a:xfrm>
            <a:off x="914400" y="6312177"/>
            <a:ext cx="1901536" cy="128016"/>
          </a:xfrm>
        </p:spPr>
        <p:txBody>
          <a:bodyPr lIns="0" tIns="0" rIns="0" bIns="0" rtlCol="0" anchor="ctr">
            <a:noAutofit/>
          </a:bodyPr>
          <a:lstStyle>
            <a:lvl1pPr marL="0" indent="0" algn="l" rtl="0">
              <a:lnSpc>
                <a:spcPct val="80000"/>
              </a:lnSpc>
              <a:spcBef>
                <a:spcPts val="0"/>
              </a:spcBef>
              <a:buNone/>
              <a:defRPr sz="900" b="0">
                <a:solidFill>
                  <a:schemeClr val="accent5"/>
                </a:solidFill>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fr-FR" dirty="0" smtClean="0"/>
              <a:t>[Fonction]</a:t>
            </a:r>
            <a:endParaRPr lang="fr-FR" dirty="0"/>
          </a:p>
        </p:txBody>
      </p:sp>
      <p:sp>
        <p:nvSpPr>
          <p:cNvPr id="191" name="Espace réservé du texte 31"/>
          <p:cNvSpPr>
            <a:spLocks noGrp="1"/>
          </p:cNvSpPr>
          <p:nvPr>
            <p:ph type="body" sz="quarter" idx="107" hasCustomPrompt="1"/>
          </p:nvPr>
        </p:nvSpPr>
        <p:spPr>
          <a:xfrm>
            <a:off x="914400" y="7013527"/>
            <a:ext cx="2743200" cy="128016"/>
          </a:xfrm>
        </p:spPr>
        <p:txBody>
          <a:bodyPr lIns="0" tIns="0" rIns="0" bIns="0" rtlCol="0">
            <a:noAutofit/>
          </a:bodyPr>
          <a:lstStyle>
            <a:lvl1pPr marL="0" indent="0" algn="l" rtl="0">
              <a:lnSpc>
                <a:spcPct val="80000"/>
              </a:lnSpc>
              <a:spcBef>
                <a:spcPts val="0"/>
              </a:spcBef>
              <a:buNone/>
              <a:defRPr sz="900" b="1" baseline="0">
                <a:solidFill>
                  <a:schemeClr val="accent5"/>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[Société]</a:t>
            </a:r>
            <a:endParaRPr lang="fr-FR" dirty="0"/>
          </a:p>
        </p:txBody>
      </p:sp>
      <p:sp>
        <p:nvSpPr>
          <p:cNvPr id="192" name="Espace réservé du texte 31"/>
          <p:cNvSpPr>
            <a:spLocks noGrp="1"/>
          </p:cNvSpPr>
          <p:nvPr>
            <p:ph type="body" sz="quarter" idx="108" hasCustomPrompt="1"/>
          </p:nvPr>
        </p:nvSpPr>
        <p:spPr>
          <a:xfrm>
            <a:off x="914400" y="7155577"/>
            <a:ext cx="2743200" cy="128016"/>
          </a:xfrm>
        </p:spPr>
        <p:txBody>
          <a:bodyPr lIns="0" tIns="0" rIns="0" bIns="0" rtlCol="0">
            <a:noAutofit/>
          </a:bodyPr>
          <a:lstStyle>
            <a:lvl1pPr marL="0" indent="0" algn="l" rtl="0">
              <a:lnSpc>
                <a:spcPct val="80000"/>
              </a:lnSpc>
              <a:spcBef>
                <a:spcPts val="0"/>
              </a:spcBef>
              <a:buNone/>
              <a:defRPr sz="900">
                <a:solidFill>
                  <a:schemeClr val="accent5"/>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[Adresse, Code postal, Ville]</a:t>
            </a:r>
            <a:endParaRPr lang="fr-FR" dirty="0"/>
          </a:p>
        </p:txBody>
      </p:sp>
      <p:sp>
        <p:nvSpPr>
          <p:cNvPr id="193" name="Espace réservé du texte 23"/>
          <p:cNvSpPr>
            <a:spLocks noGrp="1"/>
          </p:cNvSpPr>
          <p:nvPr>
            <p:ph type="body" sz="quarter" idx="109" hasCustomPrompt="1"/>
          </p:nvPr>
        </p:nvSpPr>
        <p:spPr>
          <a:xfrm>
            <a:off x="914398" y="7400448"/>
            <a:ext cx="228602" cy="128016"/>
          </a:xfrm>
        </p:spPr>
        <p:txBody>
          <a:bodyPr lIns="0" tIns="0" rIns="0" bIns="0" rtlCol="0" anchor="ctr">
            <a:noAutofit/>
          </a:bodyPr>
          <a:lstStyle>
            <a:lvl1pPr marL="0" indent="0" algn="l" rtl="0">
              <a:lnSpc>
                <a:spcPct val="80000"/>
              </a:lnSpc>
              <a:spcBef>
                <a:spcPts val="0"/>
              </a:spcBef>
              <a:buNone/>
              <a:defRPr sz="700">
                <a:solidFill>
                  <a:schemeClr val="accent4"/>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fr-FR" dirty="0" smtClean="0"/>
              <a:t>TÉL |</a:t>
            </a:r>
            <a:endParaRPr lang="fr-FR" dirty="0"/>
          </a:p>
        </p:txBody>
      </p:sp>
      <p:sp>
        <p:nvSpPr>
          <p:cNvPr id="194" name="Espace réservé du texte 23"/>
          <p:cNvSpPr>
            <a:spLocks noGrp="1"/>
          </p:cNvSpPr>
          <p:nvPr>
            <p:ph type="body" sz="quarter" idx="110" hasCustomPrompt="1"/>
          </p:nvPr>
        </p:nvSpPr>
        <p:spPr>
          <a:xfrm>
            <a:off x="1154540" y="7388908"/>
            <a:ext cx="1152000" cy="128016"/>
          </a:xfrm>
        </p:spPr>
        <p:txBody>
          <a:bodyPr lIns="0" tIns="0" rIns="0" bIns="0" rtlCol="0" anchor="ctr">
            <a:noAutofit/>
          </a:bodyPr>
          <a:lstStyle>
            <a:lvl1pPr marL="0" indent="0" algn="l" rtl="0">
              <a:lnSpc>
                <a:spcPct val="80000"/>
              </a:lnSpc>
              <a:spcBef>
                <a:spcPts val="0"/>
              </a:spcBef>
              <a:buNone/>
              <a:defRPr sz="900">
                <a:solidFill>
                  <a:schemeClr val="accent5"/>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fr-FR" dirty="0" smtClean="0"/>
              <a:t>[Numéro de téléphone]</a:t>
            </a:r>
            <a:endParaRPr lang="fr-FR" dirty="0"/>
          </a:p>
        </p:txBody>
      </p:sp>
      <p:sp>
        <p:nvSpPr>
          <p:cNvPr id="195" name="Espace réservé du texte 23"/>
          <p:cNvSpPr>
            <a:spLocks noGrp="1"/>
          </p:cNvSpPr>
          <p:nvPr>
            <p:ph type="body" sz="quarter" idx="111" hasCustomPrompt="1"/>
          </p:nvPr>
        </p:nvSpPr>
        <p:spPr>
          <a:xfrm>
            <a:off x="2326404" y="7400448"/>
            <a:ext cx="360000" cy="128016"/>
          </a:xfrm>
        </p:spPr>
        <p:txBody>
          <a:bodyPr lIns="0" tIns="0" rIns="0" bIns="0" rtlCol="0" anchor="ctr">
            <a:noAutofit/>
          </a:bodyPr>
          <a:lstStyle>
            <a:lvl1pPr marL="0" indent="0" algn="l" rtl="0">
              <a:lnSpc>
                <a:spcPct val="80000"/>
              </a:lnSpc>
              <a:spcBef>
                <a:spcPts val="0"/>
              </a:spcBef>
              <a:buNone/>
              <a:defRPr sz="700">
                <a:solidFill>
                  <a:schemeClr val="accent4"/>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fr-FR" dirty="0" smtClean="0"/>
              <a:t>E-MAIL |</a:t>
            </a:r>
            <a:endParaRPr lang="fr-FR" dirty="0"/>
          </a:p>
        </p:txBody>
      </p:sp>
      <p:sp>
        <p:nvSpPr>
          <p:cNvPr id="196" name="Espace réservé du texte 23"/>
          <p:cNvSpPr>
            <a:spLocks noGrp="1"/>
          </p:cNvSpPr>
          <p:nvPr>
            <p:ph type="body" sz="quarter" idx="112" hasCustomPrompt="1"/>
          </p:nvPr>
        </p:nvSpPr>
        <p:spPr>
          <a:xfrm>
            <a:off x="2702200" y="7388908"/>
            <a:ext cx="950400" cy="128016"/>
          </a:xfrm>
        </p:spPr>
        <p:txBody>
          <a:bodyPr lIns="0" tIns="0" rIns="0" bIns="0" rtlCol="0" anchor="ctr">
            <a:noAutofit/>
          </a:bodyPr>
          <a:lstStyle>
            <a:lvl1pPr marL="0" indent="0" algn="l" rtl="0">
              <a:lnSpc>
                <a:spcPct val="80000"/>
              </a:lnSpc>
              <a:spcBef>
                <a:spcPts val="0"/>
              </a:spcBef>
              <a:buNone/>
              <a:defRPr sz="900">
                <a:solidFill>
                  <a:schemeClr val="accent5"/>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fr-FR" dirty="0" smtClean="0"/>
              <a:t>[E-mail]</a:t>
            </a:r>
            <a:endParaRPr lang="fr-FR" dirty="0"/>
          </a:p>
        </p:txBody>
      </p:sp>
      <p:sp>
        <p:nvSpPr>
          <p:cNvPr id="197" name="Espace réservé du texte 27"/>
          <p:cNvSpPr>
            <a:spLocks noGrp="1"/>
          </p:cNvSpPr>
          <p:nvPr>
            <p:ph type="body" sz="quarter" idx="113" hasCustomPrompt="1"/>
          </p:nvPr>
        </p:nvSpPr>
        <p:spPr>
          <a:xfrm>
            <a:off x="914400" y="7526732"/>
            <a:ext cx="245186" cy="128016"/>
          </a:xfrm>
        </p:spPr>
        <p:txBody>
          <a:bodyPr lIns="0" tIns="0" rIns="0" bIns="0" rtlCol="0" anchor="ctr">
            <a:noAutofit/>
          </a:bodyPr>
          <a:lstStyle>
            <a:lvl1pPr marL="0" indent="0" algn="l" rtl="0">
              <a:lnSpc>
                <a:spcPct val="80000"/>
              </a:lnSpc>
              <a:spcBef>
                <a:spcPts val="0"/>
              </a:spcBef>
              <a:buFontTx/>
              <a:buNone/>
              <a:defRPr sz="700" baseline="0">
                <a:solidFill>
                  <a:schemeClr val="accent4"/>
                </a:solidFill>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fr-FR" dirty="0" smtClean="0"/>
              <a:t>WEB |</a:t>
            </a:r>
            <a:endParaRPr lang="fr-FR" dirty="0"/>
          </a:p>
        </p:txBody>
      </p:sp>
      <p:sp>
        <p:nvSpPr>
          <p:cNvPr id="198" name="Espace réservé du texte 27"/>
          <p:cNvSpPr>
            <a:spLocks noGrp="1"/>
          </p:cNvSpPr>
          <p:nvPr>
            <p:ph type="body" sz="quarter" idx="114" hasCustomPrompt="1"/>
          </p:nvPr>
        </p:nvSpPr>
        <p:spPr>
          <a:xfrm>
            <a:off x="1184580" y="7520962"/>
            <a:ext cx="2473020" cy="128016"/>
          </a:xfrm>
        </p:spPr>
        <p:txBody>
          <a:bodyPr lIns="0" tIns="0" rIns="0" bIns="0" rtlCol="0" anchor="ctr">
            <a:noAutofit/>
          </a:bodyPr>
          <a:lstStyle>
            <a:lvl1pPr marL="0" indent="0" algn="l" rtl="0">
              <a:lnSpc>
                <a:spcPct val="80000"/>
              </a:lnSpc>
              <a:spcBef>
                <a:spcPts val="0"/>
              </a:spcBef>
              <a:buFontTx/>
              <a:buNone/>
              <a:defRPr sz="900" baseline="0">
                <a:solidFill>
                  <a:schemeClr val="accent5"/>
                </a:solidFill>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fr-FR" dirty="0" smtClean="0"/>
              <a:t>[Adresse web]</a:t>
            </a:r>
            <a:endParaRPr lang="fr-FR" dirty="0"/>
          </a:p>
        </p:txBody>
      </p:sp>
      <p:sp>
        <p:nvSpPr>
          <p:cNvPr id="199" name="Espace réservé du texte 19"/>
          <p:cNvSpPr>
            <a:spLocks noGrp="1"/>
          </p:cNvSpPr>
          <p:nvPr>
            <p:ph type="body" sz="quarter" idx="115" hasCustomPrompt="1"/>
          </p:nvPr>
        </p:nvSpPr>
        <p:spPr>
          <a:xfrm>
            <a:off x="914400" y="7965649"/>
            <a:ext cx="1905000" cy="152400"/>
          </a:xfrm>
        </p:spPr>
        <p:txBody>
          <a:bodyPr lIns="0" tIns="0" rIns="0" bIns="0" rtlCol="0" anchor="ctr">
            <a:noAutofit/>
          </a:bodyPr>
          <a:lstStyle>
            <a:lvl1pPr marL="0" indent="0" algn="l" rtl="0">
              <a:lnSpc>
                <a:spcPct val="80000"/>
              </a:lnSpc>
              <a:spcBef>
                <a:spcPts val="0"/>
              </a:spcBef>
              <a:buNone/>
              <a:defRPr sz="1200" b="0">
                <a:solidFill>
                  <a:schemeClr val="accent4"/>
                </a:solidFill>
              </a:defRPr>
            </a:lvl1pPr>
            <a:lvl2pPr marL="0" indent="0" algn="l" rtl="0">
              <a:spcBef>
                <a:spcPts val="0"/>
              </a:spcBef>
              <a:buNone/>
              <a:defRPr sz="900"/>
            </a:lvl2pPr>
            <a:lvl3pPr marL="0" indent="0" algn="l" rtl="0">
              <a:spcBef>
                <a:spcPts val="0"/>
              </a:spcBef>
              <a:buNone/>
              <a:defRPr sz="900"/>
            </a:lvl3pPr>
            <a:lvl4pPr marL="0" indent="0" algn="l" rtl="0">
              <a:spcBef>
                <a:spcPts val="0"/>
              </a:spcBef>
              <a:buNone/>
              <a:defRPr sz="900"/>
            </a:lvl4pPr>
            <a:lvl5pPr marL="0" indent="0" algn="l" rtl="0">
              <a:spcBef>
                <a:spcPts val="0"/>
              </a:spcBef>
              <a:buNone/>
              <a:defRPr sz="900"/>
            </a:lvl5pPr>
          </a:lstStyle>
          <a:p>
            <a:pPr lvl="0" rtl="0"/>
            <a:r>
              <a:rPr lang="fr-FR" dirty="0" smtClean="0"/>
              <a:t>[Nom]</a:t>
            </a:r>
            <a:endParaRPr lang="fr-FR" dirty="0"/>
          </a:p>
        </p:txBody>
      </p:sp>
      <p:sp>
        <p:nvSpPr>
          <p:cNvPr id="200" name="Espace réservé du texte 21"/>
          <p:cNvSpPr>
            <a:spLocks noGrp="1"/>
          </p:cNvSpPr>
          <p:nvPr>
            <p:ph type="body" sz="quarter" idx="116" hasCustomPrompt="1"/>
          </p:nvPr>
        </p:nvSpPr>
        <p:spPr>
          <a:xfrm>
            <a:off x="914400" y="8136477"/>
            <a:ext cx="1901536" cy="128016"/>
          </a:xfrm>
        </p:spPr>
        <p:txBody>
          <a:bodyPr lIns="0" tIns="0" rIns="0" bIns="0" rtlCol="0" anchor="ctr">
            <a:noAutofit/>
          </a:bodyPr>
          <a:lstStyle>
            <a:lvl1pPr marL="0" indent="0" algn="l" rtl="0">
              <a:lnSpc>
                <a:spcPct val="80000"/>
              </a:lnSpc>
              <a:spcBef>
                <a:spcPts val="0"/>
              </a:spcBef>
              <a:buNone/>
              <a:defRPr sz="900" b="0">
                <a:solidFill>
                  <a:schemeClr val="accent5"/>
                </a:solidFill>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fr-FR" dirty="0" smtClean="0"/>
              <a:t>[Fonction]</a:t>
            </a:r>
            <a:endParaRPr lang="fr-FR" dirty="0"/>
          </a:p>
        </p:txBody>
      </p:sp>
      <p:sp>
        <p:nvSpPr>
          <p:cNvPr id="201" name="Espace réservé du texte 31"/>
          <p:cNvSpPr>
            <a:spLocks noGrp="1"/>
          </p:cNvSpPr>
          <p:nvPr>
            <p:ph type="body" sz="quarter" idx="117" hasCustomPrompt="1"/>
          </p:nvPr>
        </p:nvSpPr>
        <p:spPr>
          <a:xfrm>
            <a:off x="914400" y="8837827"/>
            <a:ext cx="2743200" cy="128016"/>
          </a:xfrm>
        </p:spPr>
        <p:txBody>
          <a:bodyPr lIns="0" tIns="0" rIns="0" bIns="0" rtlCol="0">
            <a:noAutofit/>
          </a:bodyPr>
          <a:lstStyle>
            <a:lvl1pPr marL="0" indent="0" algn="l" rtl="0">
              <a:lnSpc>
                <a:spcPct val="80000"/>
              </a:lnSpc>
              <a:spcBef>
                <a:spcPts val="0"/>
              </a:spcBef>
              <a:buNone/>
              <a:defRPr sz="900" b="1" baseline="0">
                <a:solidFill>
                  <a:schemeClr val="accent5"/>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[Société]</a:t>
            </a:r>
            <a:endParaRPr lang="fr-FR" dirty="0"/>
          </a:p>
        </p:txBody>
      </p:sp>
      <p:sp>
        <p:nvSpPr>
          <p:cNvPr id="202" name="Espace réservé du texte 31"/>
          <p:cNvSpPr>
            <a:spLocks noGrp="1"/>
          </p:cNvSpPr>
          <p:nvPr>
            <p:ph type="body" sz="quarter" idx="118" hasCustomPrompt="1"/>
          </p:nvPr>
        </p:nvSpPr>
        <p:spPr>
          <a:xfrm>
            <a:off x="914400" y="8979877"/>
            <a:ext cx="2743200" cy="128016"/>
          </a:xfrm>
        </p:spPr>
        <p:txBody>
          <a:bodyPr lIns="0" tIns="0" rIns="0" bIns="0" rtlCol="0">
            <a:noAutofit/>
          </a:bodyPr>
          <a:lstStyle>
            <a:lvl1pPr marL="0" indent="0" algn="l" rtl="0">
              <a:lnSpc>
                <a:spcPct val="80000"/>
              </a:lnSpc>
              <a:spcBef>
                <a:spcPts val="0"/>
              </a:spcBef>
              <a:buNone/>
              <a:defRPr sz="900" baseline="0">
                <a:solidFill>
                  <a:schemeClr val="accent5"/>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[Adresse, Code postal, Ville]</a:t>
            </a:r>
            <a:endParaRPr lang="fr-FR" dirty="0"/>
          </a:p>
        </p:txBody>
      </p:sp>
      <p:sp>
        <p:nvSpPr>
          <p:cNvPr id="203" name="Espace réservé du texte 23"/>
          <p:cNvSpPr>
            <a:spLocks noGrp="1"/>
          </p:cNvSpPr>
          <p:nvPr>
            <p:ph type="body" sz="quarter" idx="119" hasCustomPrompt="1"/>
          </p:nvPr>
        </p:nvSpPr>
        <p:spPr>
          <a:xfrm>
            <a:off x="914398" y="9224748"/>
            <a:ext cx="228602" cy="128016"/>
          </a:xfrm>
        </p:spPr>
        <p:txBody>
          <a:bodyPr lIns="0" tIns="0" rIns="0" bIns="0" rtlCol="0" anchor="ctr">
            <a:noAutofit/>
          </a:bodyPr>
          <a:lstStyle>
            <a:lvl1pPr marL="0" indent="0" algn="l" rtl="0">
              <a:lnSpc>
                <a:spcPct val="80000"/>
              </a:lnSpc>
              <a:spcBef>
                <a:spcPts val="0"/>
              </a:spcBef>
              <a:buNone/>
              <a:defRPr sz="700">
                <a:solidFill>
                  <a:schemeClr val="accent4"/>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fr-FR" dirty="0" smtClean="0"/>
              <a:t>TÉL |</a:t>
            </a:r>
            <a:endParaRPr lang="fr-FR" dirty="0"/>
          </a:p>
        </p:txBody>
      </p:sp>
      <p:sp>
        <p:nvSpPr>
          <p:cNvPr id="204" name="Espace réservé du texte 23"/>
          <p:cNvSpPr>
            <a:spLocks noGrp="1"/>
          </p:cNvSpPr>
          <p:nvPr>
            <p:ph type="body" sz="quarter" idx="120" hasCustomPrompt="1"/>
          </p:nvPr>
        </p:nvSpPr>
        <p:spPr>
          <a:xfrm>
            <a:off x="1154540" y="9213208"/>
            <a:ext cx="1152000" cy="128016"/>
          </a:xfrm>
        </p:spPr>
        <p:txBody>
          <a:bodyPr lIns="0" tIns="0" rIns="0" bIns="0" rtlCol="0" anchor="ctr">
            <a:noAutofit/>
          </a:bodyPr>
          <a:lstStyle>
            <a:lvl1pPr marL="0" indent="0" algn="l" rtl="0">
              <a:lnSpc>
                <a:spcPct val="80000"/>
              </a:lnSpc>
              <a:spcBef>
                <a:spcPts val="0"/>
              </a:spcBef>
              <a:buNone/>
              <a:defRPr sz="900">
                <a:solidFill>
                  <a:schemeClr val="accent5"/>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fr-FR" dirty="0" smtClean="0"/>
              <a:t>[Numéro de téléphone]</a:t>
            </a:r>
            <a:endParaRPr lang="fr-FR" dirty="0"/>
          </a:p>
        </p:txBody>
      </p:sp>
      <p:sp>
        <p:nvSpPr>
          <p:cNvPr id="205" name="Espace réservé du texte 23"/>
          <p:cNvSpPr>
            <a:spLocks noGrp="1"/>
          </p:cNvSpPr>
          <p:nvPr>
            <p:ph type="body" sz="quarter" idx="121" hasCustomPrompt="1"/>
          </p:nvPr>
        </p:nvSpPr>
        <p:spPr>
          <a:xfrm>
            <a:off x="2326404" y="9224748"/>
            <a:ext cx="360000" cy="128016"/>
          </a:xfrm>
        </p:spPr>
        <p:txBody>
          <a:bodyPr lIns="0" tIns="0" rIns="0" bIns="0" rtlCol="0" anchor="ctr">
            <a:noAutofit/>
          </a:bodyPr>
          <a:lstStyle>
            <a:lvl1pPr marL="0" indent="0" algn="l" rtl="0">
              <a:lnSpc>
                <a:spcPct val="80000"/>
              </a:lnSpc>
              <a:spcBef>
                <a:spcPts val="0"/>
              </a:spcBef>
              <a:buNone/>
              <a:defRPr sz="700">
                <a:solidFill>
                  <a:schemeClr val="accent4"/>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fr-FR" dirty="0" smtClean="0"/>
              <a:t>E-MAIL |</a:t>
            </a:r>
            <a:endParaRPr lang="fr-FR" dirty="0"/>
          </a:p>
        </p:txBody>
      </p:sp>
      <p:sp>
        <p:nvSpPr>
          <p:cNvPr id="206" name="Espace réservé du texte 23"/>
          <p:cNvSpPr>
            <a:spLocks noGrp="1"/>
          </p:cNvSpPr>
          <p:nvPr>
            <p:ph type="body" sz="quarter" idx="122" hasCustomPrompt="1"/>
          </p:nvPr>
        </p:nvSpPr>
        <p:spPr>
          <a:xfrm>
            <a:off x="2702200" y="9213208"/>
            <a:ext cx="950400" cy="128016"/>
          </a:xfrm>
        </p:spPr>
        <p:txBody>
          <a:bodyPr lIns="0" tIns="0" rIns="0" bIns="0" rtlCol="0" anchor="ctr">
            <a:noAutofit/>
          </a:bodyPr>
          <a:lstStyle>
            <a:lvl1pPr marL="0" indent="0" algn="l" rtl="0">
              <a:lnSpc>
                <a:spcPct val="80000"/>
              </a:lnSpc>
              <a:spcBef>
                <a:spcPts val="0"/>
              </a:spcBef>
              <a:buNone/>
              <a:defRPr sz="900">
                <a:solidFill>
                  <a:schemeClr val="accent5"/>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fr-FR" dirty="0" smtClean="0"/>
              <a:t>[E-mail]</a:t>
            </a:r>
            <a:endParaRPr lang="fr-FR" dirty="0"/>
          </a:p>
        </p:txBody>
      </p:sp>
      <p:sp>
        <p:nvSpPr>
          <p:cNvPr id="207" name="Espace réservé du texte 27"/>
          <p:cNvSpPr>
            <a:spLocks noGrp="1"/>
          </p:cNvSpPr>
          <p:nvPr>
            <p:ph type="body" sz="quarter" idx="123" hasCustomPrompt="1"/>
          </p:nvPr>
        </p:nvSpPr>
        <p:spPr>
          <a:xfrm>
            <a:off x="914400" y="9351032"/>
            <a:ext cx="245186" cy="128016"/>
          </a:xfrm>
        </p:spPr>
        <p:txBody>
          <a:bodyPr lIns="0" tIns="0" rIns="0" bIns="0" rtlCol="0" anchor="ctr">
            <a:noAutofit/>
          </a:bodyPr>
          <a:lstStyle>
            <a:lvl1pPr marL="0" indent="0" algn="l" rtl="0">
              <a:lnSpc>
                <a:spcPct val="80000"/>
              </a:lnSpc>
              <a:spcBef>
                <a:spcPts val="0"/>
              </a:spcBef>
              <a:buFontTx/>
              <a:buNone/>
              <a:defRPr sz="700" baseline="0">
                <a:solidFill>
                  <a:schemeClr val="accent4"/>
                </a:solidFill>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fr-FR" dirty="0" smtClean="0"/>
              <a:t>WEB |</a:t>
            </a:r>
            <a:endParaRPr lang="fr-FR" dirty="0"/>
          </a:p>
        </p:txBody>
      </p:sp>
      <p:sp>
        <p:nvSpPr>
          <p:cNvPr id="208" name="Espace réservé du texte 27"/>
          <p:cNvSpPr>
            <a:spLocks noGrp="1"/>
          </p:cNvSpPr>
          <p:nvPr>
            <p:ph type="body" sz="quarter" idx="124" hasCustomPrompt="1"/>
          </p:nvPr>
        </p:nvSpPr>
        <p:spPr>
          <a:xfrm>
            <a:off x="1184580" y="9345262"/>
            <a:ext cx="2473020" cy="128016"/>
          </a:xfrm>
        </p:spPr>
        <p:txBody>
          <a:bodyPr lIns="0" tIns="0" rIns="0" bIns="0" rtlCol="0" anchor="ctr">
            <a:noAutofit/>
          </a:bodyPr>
          <a:lstStyle>
            <a:lvl1pPr marL="0" indent="0" algn="l" rtl="0">
              <a:lnSpc>
                <a:spcPct val="80000"/>
              </a:lnSpc>
              <a:spcBef>
                <a:spcPts val="0"/>
              </a:spcBef>
              <a:buFontTx/>
              <a:buNone/>
              <a:defRPr sz="900" baseline="0">
                <a:solidFill>
                  <a:schemeClr val="accent5"/>
                </a:solidFill>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fr-FR" dirty="0" smtClean="0"/>
              <a:t>[Adresse web]</a:t>
            </a:r>
            <a:endParaRPr lang="fr-FR" dirty="0"/>
          </a:p>
        </p:txBody>
      </p:sp>
      <p:sp>
        <p:nvSpPr>
          <p:cNvPr id="209" name="Espace réservé du texte 19"/>
          <p:cNvSpPr>
            <a:spLocks noGrp="1"/>
          </p:cNvSpPr>
          <p:nvPr>
            <p:ph type="body" sz="quarter" idx="125" hasCustomPrompt="1"/>
          </p:nvPr>
        </p:nvSpPr>
        <p:spPr>
          <a:xfrm>
            <a:off x="4114800" y="652231"/>
            <a:ext cx="1905000" cy="152400"/>
          </a:xfrm>
        </p:spPr>
        <p:txBody>
          <a:bodyPr lIns="0" tIns="0" rIns="0" bIns="0" rtlCol="0" anchor="ctr">
            <a:noAutofit/>
          </a:bodyPr>
          <a:lstStyle>
            <a:lvl1pPr marL="0" indent="0" algn="l" rtl="0">
              <a:lnSpc>
                <a:spcPct val="80000"/>
              </a:lnSpc>
              <a:spcBef>
                <a:spcPts val="0"/>
              </a:spcBef>
              <a:buNone/>
              <a:defRPr sz="1200" b="0">
                <a:solidFill>
                  <a:schemeClr val="accent4"/>
                </a:solidFill>
              </a:defRPr>
            </a:lvl1pPr>
            <a:lvl2pPr marL="0" indent="0" algn="l" rtl="0">
              <a:spcBef>
                <a:spcPts val="0"/>
              </a:spcBef>
              <a:buNone/>
              <a:defRPr sz="900"/>
            </a:lvl2pPr>
            <a:lvl3pPr marL="0" indent="0" algn="l" rtl="0">
              <a:spcBef>
                <a:spcPts val="0"/>
              </a:spcBef>
              <a:buNone/>
              <a:defRPr sz="900"/>
            </a:lvl3pPr>
            <a:lvl4pPr marL="0" indent="0" algn="l" rtl="0">
              <a:spcBef>
                <a:spcPts val="0"/>
              </a:spcBef>
              <a:buNone/>
              <a:defRPr sz="900"/>
            </a:lvl4pPr>
            <a:lvl5pPr marL="0" indent="0" algn="l" rtl="0">
              <a:spcBef>
                <a:spcPts val="0"/>
              </a:spcBef>
              <a:buNone/>
              <a:defRPr sz="900"/>
            </a:lvl5pPr>
          </a:lstStyle>
          <a:p>
            <a:pPr lvl="0" rtl="0"/>
            <a:r>
              <a:rPr lang="fr-FR" dirty="0" smtClean="0"/>
              <a:t>[Nom]</a:t>
            </a:r>
            <a:endParaRPr lang="fr-FR" dirty="0"/>
          </a:p>
        </p:txBody>
      </p:sp>
      <p:sp>
        <p:nvSpPr>
          <p:cNvPr id="210" name="Espace réservé du texte 21"/>
          <p:cNvSpPr>
            <a:spLocks noGrp="1"/>
          </p:cNvSpPr>
          <p:nvPr>
            <p:ph type="body" sz="quarter" idx="126" hasCustomPrompt="1"/>
          </p:nvPr>
        </p:nvSpPr>
        <p:spPr>
          <a:xfrm>
            <a:off x="4114800" y="823059"/>
            <a:ext cx="1901536" cy="128016"/>
          </a:xfrm>
        </p:spPr>
        <p:txBody>
          <a:bodyPr lIns="0" tIns="0" rIns="0" bIns="0" rtlCol="0" anchor="ctr">
            <a:noAutofit/>
          </a:bodyPr>
          <a:lstStyle>
            <a:lvl1pPr marL="0" indent="0" algn="l" rtl="0">
              <a:lnSpc>
                <a:spcPct val="80000"/>
              </a:lnSpc>
              <a:spcBef>
                <a:spcPts val="0"/>
              </a:spcBef>
              <a:buNone/>
              <a:defRPr sz="900" b="0">
                <a:solidFill>
                  <a:schemeClr val="accent5"/>
                </a:solidFill>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fr-FR" dirty="0" smtClean="0"/>
              <a:t>[Fonction]</a:t>
            </a:r>
            <a:endParaRPr lang="fr-FR" dirty="0"/>
          </a:p>
        </p:txBody>
      </p:sp>
      <p:sp>
        <p:nvSpPr>
          <p:cNvPr id="211" name="Espace réservé du texte 31"/>
          <p:cNvSpPr>
            <a:spLocks noGrp="1"/>
          </p:cNvSpPr>
          <p:nvPr>
            <p:ph type="body" sz="quarter" idx="127" hasCustomPrompt="1"/>
          </p:nvPr>
        </p:nvSpPr>
        <p:spPr>
          <a:xfrm>
            <a:off x="4114800" y="1524409"/>
            <a:ext cx="2743200" cy="128016"/>
          </a:xfrm>
        </p:spPr>
        <p:txBody>
          <a:bodyPr lIns="0" tIns="0" rIns="0" bIns="0" rtlCol="0">
            <a:noAutofit/>
          </a:bodyPr>
          <a:lstStyle>
            <a:lvl1pPr marL="0" indent="0" algn="l" rtl="0">
              <a:lnSpc>
                <a:spcPct val="80000"/>
              </a:lnSpc>
              <a:spcBef>
                <a:spcPts val="0"/>
              </a:spcBef>
              <a:buNone/>
              <a:defRPr sz="900" b="1" baseline="0">
                <a:solidFill>
                  <a:schemeClr val="accent5"/>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[Société]</a:t>
            </a:r>
            <a:endParaRPr lang="fr-FR" dirty="0"/>
          </a:p>
        </p:txBody>
      </p:sp>
      <p:sp>
        <p:nvSpPr>
          <p:cNvPr id="212" name="Espace réservé du texte 31"/>
          <p:cNvSpPr>
            <a:spLocks noGrp="1"/>
          </p:cNvSpPr>
          <p:nvPr>
            <p:ph type="body" sz="quarter" idx="128" hasCustomPrompt="1"/>
          </p:nvPr>
        </p:nvSpPr>
        <p:spPr>
          <a:xfrm>
            <a:off x="4114800" y="1666459"/>
            <a:ext cx="2743200" cy="128016"/>
          </a:xfrm>
        </p:spPr>
        <p:txBody>
          <a:bodyPr lIns="0" tIns="0" rIns="0" bIns="0" rtlCol="0">
            <a:noAutofit/>
          </a:bodyPr>
          <a:lstStyle>
            <a:lvl1pPr marL="0" indent="0" algn="l" rtl="0">
              <a:lnSpc>
                <a:spcPct val="80000"/>
              </a:lnSpc>
              <a:spcBef>
                <a:spcPts val="0"/>
              </a:spcBef>
              <a:buNone/>
              <a:defRPr sz="900">
                <a:solidFill>
                  <a:schemeClr val="accent5"/>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[Adresse, Code postal, Ville]</a:t>
            </a:r>
            <a:endParaRPr lang="fr-FR" dirty="0"/>
          </a:p>
        </p:txBody>
      </p:sp>
      <p:sp>
        <p:nvSpPr>
          <p:cNvPr id="213" name="Espace réservé du texte 23"/>
          <p:cNvSpPr>
            <a:spLocks noGrp="1"/>
          </p:cNvSpPr>
          <p:nvPr>
            <p:ph type="body" sz="quarter" idx="129" hasCustomPrompt="1"/>
          </p:nvPr>
        </p:nvSpPr>
        <p:spPr>
          <a:xfrm>
            <a:off x="4114798" y="1911330"/>
            <a:ext cx="228602" cy="128016"/>
          </a:xfrm>
        </p:spPr>
        <p:txBody>
          <a:bodyPr lIns="0" tIns="0" rIns="0" bIns="0" rtlCol="0" anchor="ctr">
            <a:noAutofit/>
          </a:bodyPr>
          <a:lstStyle>
            <a:lvl1pPr marL="0" indent="0" algn="l" rtl="0">
              <a:lnSpc>
                <a:spcPct val="80000"/>
              </a:lnSpc>
              <a:spcBef>
                <a:spcPts val="0"/>
              </a:spcBef>
              <a:buNone/>
              <a:defRPr sz="700">
                <a:solidFill>
                  <a:schemeClr val="accent4"/>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fr-FR" dirty="0" smtClean="0"/>
              <a:t>TÉL |</a:t>
            </a:r>
            <a:endParaRPr lang="fr-FR" dirty="0"/>
          </a:p>
        </p:txBody>
      </p:sp>
      <p:sp>
        <p:nvSpPr>
          <p:cNvPr id="214" name="Espace réservé du texte 23"/>
          <p:cNvSpPr>
            <a:spLocks noGrp="1"/>
          </p:cNvSpPr>
          <p:nvPr>
            <p:ph type="body" sz="quarter" idx="130" hasCustomPrompt="1"/>
          </p:nvPr>
        </p:nvSpPr>
        <p:spPr>
          <a:xfrm>
            <a:off x="4354940" y="1899790"/>
            <a:ext cx="1152000" cy="128016"/>
          </a:xfrm>
        </p:spPr>
        <p:txBody>
          <a:bodyPr lIns="0" tIns="0" rIns="0" bIns="0" rtlCol="0" anchor="ctr">
            <a:noAutofit/>
          </a:bodyPr>
          <a:lstStyle>
            <a:lvl1pPr marL="0" indent="0" algn="l" rtl="0">
              <a:lnSpc>
                <a:spcPct val="80000"/>
              </a:lnSpc>
              <a:spcBef>
                <a:spcPts val="0"/>
              </a:spcBef>
              <a:buNone/>
              <a:defRPr sz="900">
                <a:solidFill>
                  <a:schemeClr val="accent5"/>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fr-FR" dirty="0" smtClean="0"/>
              <a:t>[Numéro de téléphone]</a:t>
            </a:r>
            <a:endParaRPr lang="fr-FR" dirty="0"/>
          </a:p>
        </p:txBody>
      </p:sp>
      <p:sp>
        <p:nvSpPr>
          <p:cNvPr id="215" name="Espace réservé du texte 23"/>
          <p:cNvSpPr>
            <a:spLocks noGrp="1"/>
          </p:cNvSpPr>
          <p:nvPr>
            <p:ph type="body" sz="quarter" idx="131" hasCustomPrompt="1"/>
          </p:nvPr>
        </p:nvSpPr>
        <p:spPr>
          <a:xfrm>
            <a:off x="5526804" y="1911330"/>
            <a:ext cx="360000" cy="128016"/>
          </a:xfrm>
        </p:spPr>
        <p:txBody>
          <a:bodyPr lIns="0" tIns="0" rIns="0" bIns="0" rtlCol="0" anchor="ctr">
            <a:noAutofit/>
          </a:bodyPr>
          <a:lstStyle>
            <a:lvl1pPr marL="0" indent="0" algn="l" rtl="0">
              <a:lnSpc>
                <a:spcPct val="80000"/>
              </a:lnSpc>
              <a:spcBef>
                <a:spcPts val="0"/>
              </a:spcBef>
              <a:buNone/>
              <a:defRPr sz="700">
                <a:solidFill>
                  <a:schemeClr val="accent4"/>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fr-FR" dirty="0" smtClean="0"/>
              <a:t>E-MAIL |</a:t>
            </a:r>
            <a:endParaRPr lang="fr-FR" dirty="0"/>
          </a:p>
        </p:txBody>
      </p:sp>
      <p:sp>
        <p:nvSpPr>
          <p:cNvPr id="216" name="Espace réservé du texte 23"/>
          <p:cNvSpPr>
            <a:spLocks noGrp="1"/>
          </p:cNvSpPr>
          <p:nvPr>
            <p:ph type="body" sz="quarter" idx="132" hasCustomPrompt="1"/>
          </p:nvPr>
        </p:nvSpPr>
        <p:spPr>
          <a:xfrm>
            <a:off x="5907600" y="1899790"/>
            <a:ext cx="950400" cy="128016"/>
          </a:xfrm>
        </p:spPr>
        <p:txBody>
          <a:bodyPr lIns="0" tIns="0" rIns="0" bIns="0" rtlCol="0" anchor="ctr">
            <a:noAutofit/>
          </a:bodyPr>
          <a:lstStyle>
            <a:lvl1pPr marL="0" indent="0" algn="l" rtl="0">
              <a:lnSpc>
                <a:spcPct val="80000"/>
              </a:lnSpc>
              <a:spcBef>
                <a:spcPts val="0"/>
              </a:spcBef>
              <a:buNone/>
              <a:defRPr sz="900">
                <a:solidFill>
                  <a:schemeClr val="accent5"/>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fr-FR" dirty="0" smtClean="0"/>
              <a:t>[E-mail]</a:t>
            </a:r>
            <a:endParaRPr lang="fr-FR" dirty="0"/>
          </a:p>
        </p:txBody>
      </p:sp>
      <p:sp>
        <p:nvSpPr>
          <p:cNvPr id="217" name="Espace réservé du texte 27"/>
          <p:cNvSpPr>
            <a:spLocks noGrp="1"/>
          </p:cNvSpPr>
          <p:nvPr>
            <p:ph type="body" sz="quarter" idx="133" hasCustomPrompt="1"/>
          </p:nvPr>
        </p:nvSpPr>
        <p:spPr>
          <a:xfrm>
            <a:off x="4114800" y="2037614"/>
            <a:ext cx="245186" cy="128016"/>
          </a:xfrm>
        </p:spPr>
        <p:txBody>
          <a:bodyPr lIns="0" tIns="0" rIns="0" bIns="0" rtlCol="0" anchor="ctr">
            <a:noAutofit/>
          </a:bodyPr>
          <a:lstStyle>
            <a:lvl1pPr marL="0" indent="0" algn="l" rtl="0">
              <a:lnSpc>
                <a:spcPct val="80000"/>
              </a:lnSpc>
              <a:spcBef>
                <a:spcPts val="0"/>
              </a:spcBef>
              <a:buFontTx/>
              <a:buNone/>
              <a:defRPr sz="700" baseline="0">
                <a:solidFill>
                  <a:schemeClr val="accent4"/>
                </a:solidFill>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fr-FR" dirty="0" smtClean="0"/>
              <a:t>WEB |</a:t>
            </a:r>
            <a:endParaRPr lang="fr-FR" dirty="0"/>
          </a:p>
        </p:txBody>
      </p:sp>
      <p:sp>
        <p:nvSpPr>
          <p:cNvPr id="218" name="Espace réservé du texte 27"/>
          <p:cNvSpPr>
            <a:spLocks noGrp="1"/>
          </p:cNvSpPr>
          <p:nvPr>
            <p:ph type="body" sz="quarter" idx="134" hasCustomPrompt="1"/>
          </p:nvPr>
        </p:nvSpPr>
        <p:spPr>
          <a:xfrm>
            <a:off x="4384980" y="2031844"/>
            <a:ext cx="2473020" cy="128016"/>
          </a:xfrm>
        </p:spPr>
        <p:txBody>
          <a:bodyPr lIns="0" tIns="0" rIns="0" bIns="0" rtlCol="0" anchor="ctr">
            <a:noAutofit/>
          </a:bodyPr>
          <a:lstStyle>
            <a:lvl1pPr marL="0" indent="0" algn="l" rtl="0">
              <a:lnSpc>
                <a:spcPct val="80000"/>
              </a:lnSpc>
              <a:spcBef>
                <a:spcPts val="0"/>
              </a:spcBef>
              <a:buFontTx/>
              <a:buNone/>
              <a:defRPr sz="900" baseline="0">
                <a:solidFill>
                  <a:schemeClr val="accent5"/>
                </a:solidFill>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fr-FR" dirty="0" smtClean="0"/>
              <a:t>[Adresse web]</a:t>
            </a:r>
            <a:endParaRPr lang="fr-FR" dirty="0"/>
          </a:p>
        </p:txBody>
      </p:sp>
      <p:sp>
        <p:nvSpPr>
          <p:cNvPr id="219" name="Espace réservé du texte 19"/>
          <p:cNvSpPr>
            <a:spLocks noGrp="1"/>
          </p:cNvSpPr>
          <p:nvPr>
            <p:ph type="body" sz="quarter" idx="135" hasCustomPrompt="1"/>
          </p:nvPr>
        </p:nvSpPr>
        <p:spPr>
          <a:xfrm>
            <a:off x="4114800" y="2484249"/>
            <a:ext cx="1905000" cy="152400"/>
          </a:xfrm>
        </p:spPr>
        <p:txBody>
          <a:bodyPr lIns="0" tIns="0" rIns="0" bIns="0" rtlCol="0" anchor="ctr">
            <a:noAutofit/>
          </a:bodyPr>
          <a:lstStyle>
            <a:lvl1pPr marL="0" indent="0" algn="l" rtl="0">
              <a:lnSpc>
                <a:spcPct val="80000"/>
              </a:lnSpc>
              <a:spcBef>
                <a:spcPts val="0"/>
              </a:spcBef>
              <a:buNone/>
              <a:defRPr sz="1200" b="0">
                <a:solidFill>
                  <a:schemeClr val="accent4"/>
                </a:solidFill>
              </a:defRPr>
            </a:lvl1pPr>
            <a:lvl2pPr marL="0" indent="0" algn="l" rtl="0">
              <a:spcBef>
                <a:spcPts val="0"/>
              </a:spcBef>
              <a:buNone/>
              <a:defRPr sz="900"/>
            </a:lvl2pPr>
            <a:lvl3pPr marL="0" indent="0" algn="l" rtl="0">
              <a:spcBef>
                <a:spcPts val="0"/>
              </a:spcBef>
              <a:buNone/>
              <a:defRPr sz="900"/>
            </a:lvl3pPr>
            <a:lvl4pPr marL="0" indent="0" algn="l" rtl="0">
              <a:spcBef>
                <a:spcPts val="0"/>
              </a:spcBef>
              <a:buNone/>
              <a:defRPr sz="900"/>
            </a:lvl4pPr>
            <a:lvl5pPr marL="0" indent="0" algn="l" rtl="0">
              <a:spcBef>
                <a:spcPts val="0"/>
              </a:spcBef>
              <a:buNone/>
              <a:defRPr sz="900"/>
            </a:lvl5pPr>
          </a:lstStyle>
          <a:p>
            <a:pPr lvl="0" rtl="0"/>
            <a:r>
              <a:rPr lang="fr-FR" dirty="0" smtClean="0"/>
              <a:t>[Nom]</a:t>
            </a:r>
            <a:endParaRPr lang="fr-FR" dirty="0"/>
          </a:p>
        </p:txBody>
      </p:sp>
      <p:sp>
        <p:nvSpPr>
          <p:cNvPr id="220" name="Espace réservé du texte 21"/>
          <p:cNvSpPr>
            <a:spLocks noGrp="1"/>
          </p:cNvSpPr>
          <p:nvPr>
            <p:ph type="body" sz="quarter" idx="136" hasCustomPrompt="1"/>
          </p:nvPr>
        </p:nvSpPr>
        <p:spPr>
          <a:xfrm>
            <a:off x="4114800" y="2655077"/>
            <a:ext cx="1901536" cy="128016"/>
          </a:xfrm>
        </p:spPr>
        <p:txBody>
          <a:bodyPr lIns="0" tIns="0" rIns="0" bIns="0" rtlCol="0" anchor="ctr">
            <a:noAutofit/>
          </a:bodyPr>
          <a:lstStyle>
            <a:lvl1pPr marL="0" indent="0" algn="l" rtl="0">
              <a:lnSpc>
                <a:spcPct val="80000"/>
              </a:lnSpc>
              <a:spcBef>
                <a:spcPts val="0"/>
              </a:spcBef>
              <a:buNone/>
              <a:defRPr sz="900" b="0">
                <a:solidFill>
                  <a:schemeClr val="accent5"/>
                </a:solidFill>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fr-FR" dirty="0" smtClean="0"/>
              <a:t>[Fonction]</a:t>
            </a:r>
            <a:endParaRPr lang="fr-FR" dirty="0"/>
          </a:p>
        </p:txBody>
      </p:sp>
      <p:sp>
        <p:nvSpPr>
          <p:cNvPr id="221" name="Espace réservé du texte 31"/>
          <p:cNvSpPr>
            <a:spLocks noGrp="1"/>
          </p:cNvSpPr>
          <p:nvPr>
            <p:ph type="body" sz="quarter" idx="137" hasCustomPrompt="1"/>
          </p:nvPr>
        </p:nvSpPr>
        <p:spPr>
          <a:xfrm>
            <a:off x="4114800" y="3356427"/>
            <a:ext cx="2743200" cy="128016"/>
          </a:xfrm>
        </p:spPr>
        <p:txBody>
          <a:bodyPr lIns="0" tIns="0" rIns="0" bIns="0" rtlCol="0">
            <a:noAutofit/>
          </a:bodyPr>
          <a:lstStyle>
            <a:lvl1pPr marL="0" indent="0" algn="l" rtl="0">
              <a:lnSpc>
                <a:spcPct val="80000"/>
              </a:lnSpc>
              <a:spcBef>
                <a:spcPts val="0"/>
              </a:spcBef>
              <a:buNone/>
              <a:defRPr sz="900" b="1" baseline="0">
                <a:solidFill>
                  <a:schemeClr val="tx1">
                    <a:lumMod val="65000"/>
                    <a:lumOff val="35000"/>
                  </a:schemeClr>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[Société]</a:t>
            </a:r>
            <a:endParaRPr lang="fr-FR" dirty="0"/>
          </a:p>
        </p:txBody>
      </p:sp>
      <p:sp>
        <p:nvSpPr>
          <p:cNvPr id="222" name="Espace réservé du texte 31"/>
          <p:cNvSpPr>
            <a:spLocks noGrp="1"/>
          </p:cNvSpPr>
          <p:nvPr>
            <p:ph type="body" sz="quarter" idx="138" hasCustomPrompt="1"/>
          </p:nvPr>
        </p:nvSpPr>
        <p:spPr>
          <a:xfrm>
            <a:off x="4114800" y="3498477"/>
            <a:ext cx="2743200" cy="128016"/>
          </a:xfrm>
        </p:spPr>
        <p:txBody>
          <a:bodyPr lIns="0" tIns="0" rIns="0" bIns="0" rtlCol="0">
            <a:noAutofit/>
          </a:bodyPr>
          <a:lstStyle>
            <a:lvl1pPr marL="0" indent="0" algn="l" rtl="0">
              <a:lnSpc>
                <a:spcPct val="80000"/>
              </a:lnSpc>
              <a:spcBef>
                <a:spcPts val="0"/>
              </a:spcBef>
              <a:buNone/>
              <a:defRPr sz="900">
                <a:solidFill>
                  <a:schemeClr val="tx1">
                    <a:lumMod val="65000"/>
                    <a:lumOff val="35000"/>
                  </a:schemeClr>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[Adresse, Code postal, Ville]</a:t>
            </a:r>
            <a:endParaRPr lang="fr-FR" dirty="0"/>
          </a:p>
        </p:txBody>
      </p:sp>
      <p:sp>
        <p:nvSpPr>
          <p:cNvPr id="223" name="Espace réservé du texte 23"/>
          <p:cNvSpPr>
            <a:spLocks noGrp="1"/>
          </p:cNvSpPr>
          <p:nvPr>
            <p:ph type="body" sz="quarter" idx="139" hasCustomPrompt="1"/>
          </p:nvPr>
        </p:nvSpPr>
        <p:spPr>
          <a:xfrm>
            <a:off x="4114798" y="3743348"/>
            <a:ext cx="228602" cy="128016"/>
          </a:xfrm>
        </p:spPr>
        <p:txBody>
          <a:bodyPr lIns="0" tIns="0" rIns="0" bIns="0" rtlCol="0" anchor="ctr">
            <a:noAutofit/>
          </a:bodyPr>
          <a:lstStyle>
            <a:lvl1pPr marL="0" indent="0" algn="l" rtl="0">
              <a:lnSpc>
                <a:spcPct val="80000"/>
              </a:lnSpc>
              <a:spcBef>
                <a:spcPts val="0"/>
              </a:spcBef>
              <a:buNone/>
              <a:defRPr sz="700">
                <a:solidFill>
                  <a:schemeClr val="accent4"/>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fr-FR" dirty="0" smtClean="0"/>
              <a:t>TÉL |</a:t>
            </a:r>
            <a:endParaRPr lang="fr-FR" dirty="0"/>
          </a:p>
        </p:txBody>
      </p:sp>
      <p:sp>
        <p:nvSpPr>
          <p:cNvPr id="224" name="Espace réservé du texte 23"/>
          <p:cNvSpPr>
            <a:spLocks noGrp="1"/>
          </p:cNvSpPr>
          <p:nvPr>
            <p:ph type="body" sz="quarter" idx="140" hasCustomPrompt="1"/>
          </p:nvPr>
        </p:nvSpPr>
        <p:spPr>
          <a:xfrm>
            <a:off x="4354940" y="3731808"/>
            <a:ext cx="1152000" cy="128016"/>
          </a:xfrm>
        </p:spPr>
        <p:txBody>
          <a:bodyPr lIns="0" tIns="0" rIns="0" bIns="0" rtlCol="0" anchor="ctr">
            <a:noAutofit/>
          </a:bodyPr>
          <a:lstStyle>
            <a:lvl1pPr marL="0" marR="0" indent="0" algn="l" defTabSz="914400" rtl="0" eaLnBrk="1" fontAlgn="auto" latinLnBrk="0" hangingPunct="1">
              <a:lnSpc>
                <a:spcPct val="80000"/>
              </a:lnSpc>
              <a:spcBef>
                <a:spcPts val="0"/>
              </a:spcBef>
              <a:spcAft>
                <a:spcPts val="0"/>
              </a:spcAft>
              <a:buClrTx/>
              <a:buSzTx/>
              <a:buFont typeface="Arial" pitchFamily="34" charset="0"/>
              <a:buNone/>
              <a:tabLst/>
              <a:defRPr sz="900">
                <a:solidFill>
                  <a:schemeClr val="accent5"/>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fr-FR" dirty="0" smtClean="0"/>
              <a:t>[Numéro de téléphone]</a:t>
            </a:r>
            <a:endParaRPr lang="fr-FR" dirty="0"/>
          </a:p>
        </p:txBody>
      </p:sp>
      <p:sp>
        <p:nvSpPr>
          <p:cNvPr id="225" name="Espace réservé du texte 23"/>
          <p:cNvSpPr>
            <a:spLocks noGrp="1"/>
          </p:cNvSpPr>
          <p:nvPr>
            <p:ph type="body" sz="quarter" idx="141" hasCustomPrompt="1"/>
          </p:nvPr>
        </p:nvSpPr>
        <p:spPr>
          <a:xfrm>
            <a:off x="5526804" y="3743348"/>
            <a:ext cx="360000" cy="128016"/>
          </a:xfrm>
        </p:spPr>
        <p:txBody>
          <a:bodyPr lIns="0" tIns="0" rIns="0" bIns="0" rtlCol="0" anchor="ctr">
            <a:noAutofit/>
          </a:bodyPr>
          <a:lstStyle>
            <a:lvl1pPr marL="0" indent="0" algn="l" rtl="0">
              <a:lnSpc>
                <a:spcPct val="80000"/>
              </a:lnSpc>
              <a:spcBef>
                <a:spcPts val="0"/>
              </a:spcBef>
              <a:buNone/>
              <a:defRPr sz="700">
                <a:solidFill>
                  <a:schemeClr val="accent4"/>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fr-FR" dirty="0" smtClean="0"/>
              <a:t>E-MAIL |</a:t>
            </a:r>
            <a:endParaRPr lang="fr-FR" dirty="0"/>
          </a:p>
        </p:txBody>
      </p:sp>
      <p:sp>
        <p:nvSpPr>
          <p:cNvPr id="226" name="Espace réservé du texte 23"/>
          <p:cNvSpPr>
            <a:spLocks noGrp="1"/>
          </p:cNvSpPr>
          <p:nvPr>
            <p:ph type="body" sz="quarter" idx="142" hasCustomPrompt="1"/>
          </p:nvPr>
        </p:nvSpPr>
        <p:spPr>
          <a:xfrm>
            <a:off x="5907600" y="3731808"/>
            <a:ext cx="950400" cy="128016"/>
          </a:xfrm>
        </p:spPr>
        <p:txBody>
          <a:bodyPr lIns="0" tIns="0" rIns="0" bIns="0" rtlCol="0" anchor="ctr">
            <a:noAutofit/>
          </a:bodyPr>
          <a:lstStyle>
            <a:lvl1pPr marL="0" indent="0" algn="l" rtl="0">
              <a:lnSpc>
                <a:spcPct val="80000"/>
              </a:lnSpc>
              <a:spcBef>
                <a:spcPts val="0"/>
              </a:spcBef>
              <a:buNone/>
              <a:defRPr sz="900">
                <a:solidFill>
                  <a:schemeClr val="accent5"/>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fr-FR" dirty="0" smtClean="0"/>
              <a:t>[E-mail]</a:t>
            </a:r>
            <a:endParaRPr lang="fr-FR" dirty="0"/>
          </a:p>
        </p:txBody>
      </p:sp>
      <p:sp>
        <p:nvSpPr>
          <p:cNvPr id="227" name="Espace réservé du texte 27"/>
          <p:cNvSpPr>
            <a:spLocks noGrp="1"/>
          </p:cNvSpPr>
          <p:nvPr>
            <p:ph type="body" sz="quarter" idx="143" hasCustomPrompt="1"/>
          </p:nvPr>
        </p:nvSpPr>
        <p:spPr>
          <a:xfrm>
            <a:off x="4114800" y="3869632"/>
            <a:ext cx="245186" cy="128016"/>
          </a:xfrm>
        </p:spPr>
        <p:txBody>
          <a:bodyPr lIns="0" tIns="0" rIns="0" bIns="0" rtlCol="0" anchor="ctr">
            <a:noAutofit/>
          </a:bodyPr>
          <a:lstStyle>
            <a:lvl1pPr marL="0" indent="0" algn="l" rtl="0">
              <a:lnSpc>
                <a:spcPct val="80000"/>
              </a:lnSpc>
              <a:spcBef>
                <a:spcPts val="0"/>
              </a:spcBef>
              <a:buFontTx/>
              <a:buNone/>
              <a:defRPr sz="700" baseline="0">
                <a:solidFill>
                  <a:schemeClr val="accent4"/>
                </a:solidFill>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fr-FR" dirty="0" smtClean="0"/>
              <a:t>WEB |</a:t>
            </a:r>
            <a:endParaRPr lang="fr-FR" dirty="0"/>
          </a:p>
        </p:txBody>
      </p:sp>
      <p:sp>
        <p:nvSpPr>
          <p:cNvPr id="228" name="Espace réservé du texte 27"/>
          <p:cNvSpPr>
            <a:spLocks noGrp="1"/>
          </p:cNvSpPr>
          <p:nvPr>
            <p:ph type="body" sz="quarter" idx="144" hasCustomPrompt="1"/>
          </p:nvPr>
        </p:nvSpPr>
        <p:spPr>
          <a:xfrm>
            <a:off x="4384980" y="3863862"/>
            <a:ext cx="2473020" cy="128016"/>
          </a:xfrm>
        </p:spPr>
        <p:txBody>
          <a:bodyPr lIns="0" tIns="0" rIns="0" bIns="0" rtlCol="0" anchor="ctr">
            <a:noAutofit/>
          </a:bodyPr>
          <a:lstStyle>
            <a:lvl1pPr marL="0" indent="0" algn="l" rtl="0">
              <a:lnSpc>
                <a:spcPct val="80000"/>
              </a:lnSpc>
              <a:spcBef>
                <a:spcPts val="0"/>
              </a:spcBef>
              <a:buFontTx/>
              <a:buNone/>
              <a:defRPr sz="900" baseline="0">
                <a:solidFill>
                  <a:schemeClr val="accent5"/>
                </a:solidFill>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fr-FR" dirty="0" smtClean="0"/>
              <a:t>[Adresse web]</a:t>
            </a:r>
            <a:endParaRPr lang="fr-FR" dirty="0"/>
          </a:p>
        </p:txBody>
      </p:sp>
      <p:sp>
        <p:nvSpPr>
          <p:cNvPr id="229" name="Espace réservé du texte 19"/>
          <p:cNvSpPr>
            <a:spLocks noGrp="1"/>
          </p:cNvSpPr>
          <p:nvPr>
            <p:ph type="body" sz="quarter" idx="145" hasCustomPrompt="1"/>
          </p:nvPr>
        </p:nvSpPr>
        <p:spPr>
          <a:xfrm>
            <a:off x="4114800" y="4309133"/>
            <a:ext cx="1905000" cy="152400"/>
          </a:xfrm>
        </p:spPr>
        <p:txBody>
          <a:bodyPr lIns="0" tIns="0" rIns="0" bIns="0" rtlCol="0" anchor="ctr">
            <a:noAutofit/>
          </a:bodyPr>
          <a:lstStyle>
            <a:lvl1pPr marL="0" indent="0" algn="l" rtl="0">
              <a:lnSpc>
                <a:spcPct val="80000"/>
              </a:lnSpc>
              <a:spcBef>
                <a:spcPts val="0"/>
              </a:spcBef>
              <a:buNone/>
              <a:defRPr sz="1200" b="0">
                <a:solidFill>
                  <a:schemeClr val="accent4"/>
                </a:solidFill>
              </a:defRPr>
            </a:lvl1pPr>
            <a:lvl2pPr marL="0" indent="0" algn="l" rtl="0">
              <a:spcBef>
                <a:spcPts val="0"/>
              </a:spcBef>
              <a:buNone/>
              <a:defRPr sz="900"/>
            </a:lvl2pPr>
            <a:lvl3pPr marL="0" indent="0" algn="l" rtl="0">
              <a:spcBef>
                <a:spcPts val="0"/>
              </a:spcBef>
              <a:buNone/>
              <a:defRPr sz="900"/>
            </a:lvl3pPr>
            <a:lvl4pPr marL="0" indent="0" algn="l" rtl="0">
              <a:spcBef>
                <a:spcPts val="0"/>
              </a:spcBef>
              <a:buNone/>
              <a:defRPr sz="900"/>
            </a:lvl4pPr>
            <a:lvl5pPr marL="0" indent="0" algn="l" rtl="0">
              <a:spcBef>
                <a:spcPts val="0"/>
              </a:spcBef>
              <a:buNone/>
              <a:defRPr sz="900"/>
            </a:lvl5pPr>
          </a:lstStyle>
          <a:p>
            <a:pPr lvl="0" rtl="0"/>
            <a:r>
              <a:rPr lang="fr-FR" dirty="0" smtClean="0"/>
              <a:t>[Nom]</a:t>
            </a:r>
            <a:endParaRPr lang="fr-FR" dirty="0"/>
          </a:p>
        </p:txBody>
      </p:sp>
      <p:sp>
        <p:nvSpPr>
          <p:cNvPr id="230" name="Espace réservé du texte 21"/>
          <p:cNvSpPr>
            <a:spLocks noGrp="1"/>
          </p:cNvSpPr>
          <p:nvPr>
            <p:ph type="body" sz="quarter" idx="146" hasCustomPrompt="1"/>
          </p:nvPr>
        </p:nvSpPr>
        <p:spPr>
          <a:xfrm>
            <a:off x="4114800" y="4479961"/>
            <a:ext cx="1901536" cy="128016"/>
          </a:xfrm>
        </p:spPr>
        <p:txBody>
          <a:bodyPr lIns="0" tIns="0" rIns="0" bIns="0" rtlCol="0" anchor="ctr">
            <a:noAutofit/>
          </a:bodyPr>
          <a:lstStyle>
            <a:lvl1pPr marL="0" indent="0" algn="l" rtl="0">
              <a:lnSpc>
                <a:spcPct val="80000"/>
              </a:lnSpc>
              <a:spcBef>
                <a:spcPts val="0"/>
              </a:spcBef>
              <a:buNone/>
              <a:defRPr sz="900" b="0">
                <a:solidFill>
                  <a:schemeClr val="accent5"/>
                </a:solidFill>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fr-FR" dirty="0" smtClean="0"/>
              <a:t>[Fonction]</a:t>
            </a:r>
            <a:endParaRPr lang="fr-FR" dirty="0"/>
          </a:p>
        </p:txBody>
      </p:sp>
      <p:sp>
        <p:nvSpPr>
          <p:cNvPr id="231" name="Espace réservé du texte 31"/>
          <p:cNvSpPr>
            <a:spLocks noGrp="1"/>
          </p:cNvSpPr>
          <p:nvPr>
            <p:ph type="body" sz="quarter" idx="147" hasCustomPrompt="1"/>
          </p:nvPr>
        </p:nvSpPr>
        <p:spPr>
          <a:xfrm>
            <a:off x="4114800" y="5181311"/>
            <a:ext cx="2743200" cy="128016"/>
          </a:xfrm>
        </p:spPr>
        <p:txBody>
          <a:bodyPr lIns="0" tIns="0" rIns="0" bIns="0" rtlCol="0">
            <a:noAutofit/>
          </a:bodyPr>
          <a:lstStyle>
            <a:lvl1pPr marL="0" indent="0" algn="l" rtl="0">
              <a:lnSpc>
                <a:spcPct val="80000"/>
              </a:lnSpc>
              <a:spcBef>
                <a:spcPts val="0"/>
              </a:spcBef>
              <a:buNone/>
              <a:defRPr sz="900" b="1" baseline="0">
                <a:solidFill>
                  <a:schemeClr val="accent5"/>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[Société]</a:t>
            </a:r>
            <a:endParaRPr lang="fr-FR" dirty="0"/>
          </a:p>
        </p:txBody>
      </p:sp>
      <p:sp>
        <p:nvSpPr>
          <p:cNvPr id="232" name="Espace réservé du texte 31"/>
          <p:cNvSpPr>
            <a:spLocks noGrp="1"/>
          </p:cNvSpPr>
          <p:nvPr>
            <p:ph type="body" sz="quarter" idx="148" hasCustomPrompt="1"/>
          </p:nvPr>
        </p:nvSpPr>
        <p:spPr>
          <a:xfrm>
            <a:off x="4114800" y="5323361"/>
            <a:ext cx="2743200" cy="128016"/>
          </a:xfrm>
        </p:spPr>
        <p:txBody>
          <a:bodyPr lIns="0" tIns="0" rIns="0" bIns="0" rtlCol="0">
            <a:noAutofit/>
          </a:bodyPr>
          <a:lstStyle>
            <a:lvl1pPr marL="0" indent="0" algn="l" rtl="0">
              <a:lnSpc>
                <a:spcPct val="80000"/>
              </a:lnSpc>
              <a:spcBef>
                <a:spcPts val="0"/>
              </a:spcBef>
              <a:buNone/>
              <a:defRPr sz="900">
                <a:solidFill>
                  <a:schemeClr val="accent5"/>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[Adresse, Code postal, Ville]</a:t>
            </a:r>
            <a:endParaRPr lang="fr-FR" dirty="0"/>
          </a:p>
        </p:txBody>
      </p:sp>
      <p:sp>
        <p:nvSpPr>
          <p:cNvPr id="233" name="Espace réservé du texte 23"/>
          <p:cNvSpPr>
            <a:spLocks noGrp="1"/>
          </p:cNvSpPr>
          <p:nvPr>
            <p:ph type="body" sz="quarter" idx="149" hasCustomPrompt="1"/>
          </p:nvPr>
        </p:nvSpPr>
        <p:spPr>
          <a:xfrm>
            <a:off x="4114798" y="5568232"/>
            <a:ext cx="228602" cy="128016"/>
          </a:xfrm>
        </p:spPr>
        <p:txBody>
          <a:bodyPr lIns="0" tIns="0" rIns="0" bIns="0" rtlCol="0" anchor="ctr">
            <a:noAutofit/>
          </a:bodyPr>
          <a:lstStyle>
            <a:lvl1pPr marL="0" indent="0" algn="l" rtl="0">
              <a:lnSpc>
                <a:spcPct val="80000"/>
              </a:lnSpc>
              <a:spcBef>
                <a:spcPts val="0"/>
              </a:spcBef>
              <a:buNone/>
              <a:defRPr sz="700">
                <a:solidFill>
                  <a:schemeClr val="accent4"/>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fr-FR" dirty="0" smtClean="0"/>
              <a:t>TÉL |</a:t>
            </a:r>
            <a:endParaRPr lang="fr-FR" dirty="0"/>
          </a:p>
        </p:txBody>
      </p:sp>
      <p:sp>
        <p:nvSpPr>
          <p:cNvPr id="234" name="Espace réservé du texte 23"/>
          <p:cNvSpPr>
            <a:spLocks noGrp="1"/>
          </p:cNvSpPr>
          <p:nvPr>
            <p:ph type="body" sz="quarter" idx="150" hasCustomPrompt="1"/>
          </p:nvPr>
        </p:nvSpPr>
        <p:spPr>
          <a:xfrm>
            <a:off x="4354940" y="5556692"/>
            <a:ext cx="1152000" cy="128016"/>
          </a:xfrm>
        </p:spPr>
        <p:txBody>
          <a:bodyPr lIns="0" tIns="0" rIns="0" bIns="0" rtlCol="0" anchor="ctr">
            <a:noAutofit/>
          </a:bodyPr>
          <a:lstStyle>
            <a:lvl1pPr marL="0" marR="0" indent="0" algn="l" defTabSz="914400" rtl="0" eaLnBrk="1" fontAlgn="auto" latinLnBrk="0" hangingPunct="1">
              <a:lnSpc>
                <a:spcPct val="80000"/>
              </a:lnSpc>
              <a:spcBef>
                <a:spcPts val="0"/>
              </a:spcBef>
              <a:spcAft>
                <a:spcPts val="0"/>
              </a:spcAft>
              <a:buClrTx/>
              <a:buSzTx/>
              <a:buFont typeface="Arial" pitchFamily="34" charset="0"/>
              <a:buNone/>
              <a:tabLst/>
              <a:defRPr sz="900">
                <a:solidFill>
                  <a:schemeClr val="accent5"/>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fr-FR" dirty="0" smtClean="0"/>
              <a:t>[Numéro de téléphone]</a:t>
            </a:r>
            <a:endParaRPr lang="fr-FR" dirty="0"/>
          </a:p>
        </p:txBody>
      </p:sp>
      <p:sp>
        <p:nvSpPr>
          <p:cNvPr id="235" name="Espace réservé du texte 23"/>
          <p:cNvSpPr>
            <a:spLocks noGrp="1"/>
          </p:cNvSpPr>
          <p:nvPr>
            <p:ph type="body" sz="quarter" idx="151" hasCustomPrompt="1"/>
          </p:nvPr>
        </p:nvSpPr>
        <p:spPr>
          <a:xfrm>
            <a:off x="5526804" y="5568232"/>
            <a:ext cx="360000" cy="128016"/>
          </a:xfrm>
        </p:spPr>
        <p:txBody>
          <a:bodyPr lIns="0" tIns="0" rIns="0" bIns="0" rtlCol="0" anchor="ctr">
            <a:noAutofit/>
          </a:bodyPr>
          <a:lstStyle>
            <a:lvl1pPr marL="0" indent="0" algn="l" rtl="0">
              <a:lnSpc>
                <a:spcPct val="80000"/>
              </a:lnSpc>
              <a:spcBef>
                <a:spcPts val="0"/>
              </a:spcBef>
              <a:buNone/>
              <a:defRPr sz="700">
                <a:solidFill>
                  <a:schemeClr val="accent4"/>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fr-FR" dirty="0" smtClean="0"/>
              <a:t>E-MAIL |</a:t>
            </a:r>
            <a:endParaRPr lang="fr-FR" dirty="0"/>
          </a:p>
        </p:txBody>
      </p:sp>
      <p:sp>
        <p:nvSpPr>
          <p:cNvPr id="236" name="Espace réservé du texte 23"/>
          <p:cNvSpPr>
            <a:spLocks noGrp="1"/>
          </p:cNvSpPr>
          <p:nvPr>
            <p:ph type="body" sz="quarter" idx="152" hasCustomPrompt="1"/>
          </p:nvPr>
        </p:nvSpPr>
        <p:spPr>
          <a:xfrm>
            <a:off x="5907600" y="5556692"/>
            <a:ext cx="950400" cy="128016"/>
          </a:xfrm>
        </p:spPr>
        <p:txBody>
          <a:bodyPr lIns="0" tIns="0" rIns="0" bIns="0" rtlCol="0" anchor="ctr">
            <a:noAutofit/>
          </a:bodyPr>
          <a:lstStyle>
            <a:lvl1pPr marL="0" indent="0" algn="l" rtl="0">
              <a:lnSpc>
                <a:spcPct val="80000"/>
              </a:lnSpc>
              <a:spcBef>
                <a:spcPts val="0"/>
              </a:spcBef>
              <a:buNone/>
              <a:defRPr sz="900">
                <a:solidFill>
                  <a:schemeClr val="accent5"/>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fr-FR" dirty="0" smtClean="0"/>
              <a:t>[E-mail]</a:t>
            </a:r>
            <a:endParaRPr lang="fr-FR" dirty="0"/>
          </a:p>
        </p:txBody>
      </p:sp>
      <p:sp>
        <p:nvSpPr>
          <p:cNvPr id="237" name="Espace réservé du texte 27"/>
          <p:cNvSpPr>
            <a:spLocks noGrp="1"/>
          </p:cNvSpPr>
          <p:nvPr>
            <p:ph type="body" sz="quarter" idx="153" hasCustomPrompt="1"/>
          </p:nvPr>
        </p:nvSpPr>
        <p:spPr>
          <a:xfrm>
            <a:off x="4114800" y="5694516"/>
            <a:ext cx="245186" cy="128016"/>
          </a:xfrm>
        </p:spPr>
        <p:txBody>
          <a:bodyPr lIns="0" tIns="0" rIns="0" bIns="0" rtlCol="0" anchor="ctr">
            <a:noAutofit/>
          </a:bodyPr>
          <a:lstStyle>
            <a:lvl1pPr marL="0" indent="0" algn="l" rtl="0">
              <a:lnSpc>
                <a:spcPct val="80000"/>
              </a:lnSpc>
              <a:spcBef>
                <a:spcPts val="0"/>
              </a:spcBef>
              <a:buFontTx/>
              <a:buNone/>
              <a:defRPr sz="700" baseline="0">
                <a:solidFill>
                  <a:schemeClr val="accent4"/>
                </a:solidFill>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fr-FR" dirty="0" smtClean="0"/>
              <a:t>WEB |</a:t>
            </a:r>
            <a:endParaRPr lang="fr-FR" dirty="0"/>
          </a:p>
        </p:txBody>
      </p:sp>
      <p:sp>
        <p:nvSpPr>
          <p:cNvPr id="238" name="Espace réservé du texte 27"/>
          <p:cNvSpPr>
            <a:spLocks noGrp="1"/>
          </p:cNvSpPr>
          <p:nvPr>
            <p:ph type="body" sz="quarter" idx="154" hasCustomPrompt="1"/>
          </p:nvPr>
        </p:nvSpPr>
        <p:spPr>
          <a:xfrm>
            <a:off x="4384980" y="5688746"/>
            <a:ext cx="2473020" cy="128016"/>
          </a:xfrm>
        </p:spPr>
        <p:txBody>
          <a:bodyPr lIns="0" tIns="0" rIns="0" bIns="0" rtlCol="0" anchor="ctr">
            <a:noAutofit/>
          </a:bodyPr>
          <a:lstStyle>
            <a:lvl1pPr marL="0" indent="0" algn="l" rtl="0">
              <a:lnSpc>
                <a:spcPct val="80000"/>
              </a:lnSpc>
              <a:spcBef>
                <a:spcPts val="0"/>
              </a:spcBef>
              <a:buFontTx/>
              <a:buNone/>
              <a:defRPr sz="900" baseline="0">
                <a:solidFill>
                  <a:schemeClr val="accent5"/>
                </a:solidFill>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fr-FR" dirty="0" smtClean="0"/>
              <a:t>[Adresse web]</a:t>
            </a:r>
            <a:endParaRPr lang="fr-FR" dirty="0"/>
          </a:p>
        </p:txBody>
      </p:sp>
      <p:sp>
        <p:nvSpPr>
          <p:cNvPr id="239" name="Espace réservé du texte 19"/>
          <p:cNvSpPr>
            <a:spLocks noGrp="1"/>
          </p:cNvSpPr>
          <p:nvPr>
            <p:ph type="body" sz="quarter" idx="155" hasCustomPrompt="1"/>
          </p:nvPr>
        </p:nvSpPr>
        <p:spPr>
          <a:xfrm>
            <a:off x="4114800" y="6141349"/>
            <a:ext cx="1905000" cy="152400"/>
          </a:xfrm>
        </p:spPr>
        <p:txBody>
          <a:bodyPr lIns="0" tIns="0" rIns="0" bIns="0" rtlCol="0" anchor="ctr">
            <a:noAutofit/>
          </a:bodyPr>
          <a:lstStyle>
            <a:lvl1pPr marL="0" indent="0" algn="l" rtl="0">
              <a:lnSpc>
                <a:spcPct val="80000"/>
              </a:lnSpc>
              <a:spcBef>
                <a:spcPts val="0"/>
              </a:spcBef>
              <a:buNone/>
              <a:defRPr sz="1200" b="0">
                <a:solidFill>
                  <a:schemeClr val="accent4"/>
                </a:solidFill>
              </a:defRPr>
            </a:lvl1pPr>
            <a:lvl2pPr marL="0" indent="0" algn="l" rtl="0">
              <a:spcBef>
                <a:spcPts val="0"/>
              </a:spcBef>
              <a:buNone/>
              <a:defRPr sz="900"/>
            </a:lvl2pPr>
            <a:lvl3pPr marL="0" indent="0" algn="l" rtl="0">
              <a:spcBef>
                <a:spcPts val="0"/>
              </a:spcBef>
              <a:buNone/>
              <a:defRPr sz="900"/>
            </a:lvl3pPr>
            <a:lvl4pPr marL="0" indent="0" algn="l" rtl="0">
              <a:spcBef>
                <a:spcPts val="0"/>
              </a:spcBef>
              <a:buNone/>
              <a:defRPr sz="900"/>
            </a:lvl4pPr>
            <a:lvl5pPr marL="0" indent="0" algn="l" rtl="0">
              <a:spcBef>
                <a:spcPts val="0"/>
              </a:spcBef>
              <a:buNone/>
              <a:defRPr sz="900"/>
            </a:lvl5pPr>
          </a:lstStyle>
          <a:p>
            <a:pPr lvl="0" rtl="0"/>
            <a:r>
              <a:rPr lang="fr-FR" dirty="0" smtClean="0"/>
              <a:t>[Nom]</a:t>
            </a:r>
            <a:endParaRPr lang="fr-FR" dirty="0"/>
          </a:p>
        </p:txBody>
      </p:sp>
      <p:sp>
        <p:nvSpPr>
          <p:cNvPr id="240" name="Espace réservé du texte 21"/>
          <p:cNvSpPr>
            <a:spLocks noGrp="1"/>
          </p:cNvSpPr>
          <p:nvPr>
            <p:ph type="body" sz="quarter" idx="156" hasCustomPrompt="1"/>
          </p:nvPr>
        </p:nvSpPr>
        <p:spPr>
          <a:xfrm>
            <a:off x="4114800" y="6312177"/>
            <a:ext cx="1901536" cy="128016"/>
          </a:xfrm>
        </p:spPr>
        <p:txBody>
          <a:bodyPr lIns="0" tIns="0" rIns="0" bIns="0" rtlCol="0" anchor="ctr">
            <a:noAutofit/>
          </a:bodyPr>
          <a:lstStyle>
            <a:lvl1pPr marL="0" indent="0" algn="l" rtl="0">
              <a:lnSpc>
                <a:spcPct val="80000"/>
              </a:lnSpc>
              <a:spcBef>
                <a:spcPts val="0"/>
              </a:spcBef>
              <a:buNone/>
              <a:defRPr sz="900" b="0">
                <a:solidFill>
                  <a:schemeClr val="accent5"/>
                </a:solidFill>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fr-FR" dirty="0" smtClean="0"/>
              <a:t>[Fonction]</a:t>
            </a:r>
            <a:endParaRPr lang="fr-FR" dirty="0"/>
          </a:p>
        </p:txBody>
      </p:sp>
      <p:sp>
        <p:nvSpPr>
          <p:cNvPr id="241" name="Espace réservé du texte 31"/>
          <p:cNvSpPr>
            <a:spLocks noGrp="1"/>
          </p:cNvSpPr>
          <p:nvPr>
            <p:ph type="body" sz="quarter" idx="157" hasCustomPrompt="1"/>
          </p:nvPr>
        </p:nvSpPr>
        <p:spPr>
          <a:xfrm>
            <a:off x="4114800" y="7013527"/>
            <a:ext cx="2743200" cy="128016"/>
          </a:xfrm>
        </p:spPr>
        <p:txBody>
          <a:bodyPr lIns="0" tIns="0" rIns="0" bIns="0" rtlCol="0">
            <a:noAutofit/>
          </a:bodyPr>
          <a:lstStyle>
            <a:lvl1pPr marL="0" indent="0" algn="l" rtl="0">
              <a:lnSpc>
                <a:spcPct val="80000"/>
              </a:lnSpc>
              <a:spcBef>
                <a:spcPts val="0"/>
              </a:spcBef>
              <a:buNone/>
              <a:defRPr sz="900" b="1" baseline="0">
                <a:solidFill>
                  <a:schemeClr val="accent5"/>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[Société]</a:t>
            </a:r>
            <a:endParaRPr lang="fr-FR" dirty="0"/>
          </a:p>
        </p:txBody>
      </p:sp>
      <p:sp>
        <p:nvSpPr>
          <p:cNvPr id="242" name="Espace réservé du texte 31"/>
          <p:cNvSpPr>
            <a:spLocks noGrp="1"/>
          </p:cNvSpPr>
          <p:nvPr>
            <p:ph type="body" sz="quarter" idx="158" hasCustomPrompt="1"/>
          </p:nvPr>
        </p:nvSpPr>
        <p:spPr>
          <a:xfrm>
            <a:off x="4114800" y="7155577"/>
            <a:ext cx="2743200" cy="128016"/>
          </a:xfrm>
        </p:spPr>
        <p:txBody>
          <a:bodyPr lIns="0" tIns="0" rIns="0" bIns="0" rtlCol="0">
            <a:noAutofit/>
          </a:bodyPr>
          <a:lstStyle>
            <a:lvl1pPr marL="0" indent="0" algn="l" rtl="0">
              <a:lnSpc>
                <a:spcPct val="80000"/>
              </a:lnSpc>
              <a:spcBef>
                <a:spcPts val="0"/>
              </a:spcBef>
              <a:buNone/>
              <a:defRPr sz="900">
                <a:solidFill>
                  <a:schemeClr val="accent5"/>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[Adresse, Code postal, Ville]</a:t>
            </a:r>
            <a:endParaRPr lang="fr-FR" dirty="0"/>
          </a:p>
        </p:txBody>
      </p:sp>
      <p:sp>
        <p:nvSpPr>
          <p:cNvPr id="243" name="Espace réservé du texte 23"/>
          <p:cNvSpPr>
            <a:spLocks noGrp="1"/>
          </p:cNvSpPr>
          <p:nvPr>
            <p:ph type="body" sz="quarter" idx="159" hasCustomPrompt="1"/>
          </p:nvPr>
        </p:nvSpPr>
        <p:spPr>
          <a:xfrm>
            <a:off x="4114798" y="7400448"/>
            <a:ext cx="228602" cy="128016"/>
          </a:xfrm>
        </p:spPr>
        <p:txBody>
          <a:bodyPr lIns="0" tIns="0" rIns="0" bIns="0" rtlCol="0" anchor="ctr">
            <a:noAutofit/>
          </a:bodyPr>
          <a:lstStyle>
            <a:lvl1pPr marL="0" indent="0" algn="l" rtl="0">
              <a:lnSpc>
                <a:spcPct val="80000"/>
              </a:lnSpc>
              <a:spcBef>
                <a:spcPts val="0"/>
              </a:spcBef>
              <a:buNone/>
              <a:defRPr sz="700">
                <a:solidFill>
                  <a:schemeClr val="accent4"/>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fr-FR" dirty="0" smtClean="0"/>
              <a:t>TÉL |</a:t>
            </a:r>
            <a:endParaRPr lang="fr-FR" dirty="0"/>
          </a:p>
        </p:txBody>
      </p:sp>
      <p:sp>
        <p:nvSpPr>
          <p:cNvPr id="244" name="Espace réservé du texte 23"/>
          <p:cNvSpPr>
            <a:spLocks noGrp="1"/>
          </p:cNvSpPr>
          <p:nvPr>
            <p:ph type="body" sz="quarter" idx="160" hasCustomPrompt="1"/>
          </p:nvPr>
        </p:nvSpPr>
        <p:spPr>
          <a:xfrm>
            <a:off x="4354940" y="7388908"/>
            <a:ext cx="1152000" cy="128016"/>
          </a:xfrm>
        </p:spPr>
        <p:txBody>
          <a:bodyPr lIns="0" tIns="0" rIns="0" bIns="0" rtlCol="0" anchor="ctr">
            <a:noAutofit/>
          </a:bodyPr>
          <a:lstStyle>
            <a:lvl1pPr marL="0" marR="0" indent="0" algn="l" defTabSz="914400" rtl="0" eaLnBrk="1" fontAlgn="auto" latinLnBrk="0" hangingPunct="1">
              <a:lnSpc>
                <a:spcPct val="80000"/>
              </a:lnSpc>
              <a:spcBef>
                <a:spcPts val="0"/>
              </a:spcBef>
              <a:spcAft>
                <a:spcPts val="0"/>
              </a:spcAft>
              <a:buClrTx/>
              <a:buSzTx/>
              <a:buFont typeface="Arial" pitchFamily="34" charset="0"/>
              <a:buNone/>
              <a:tabLst/>
              <a:defRPr sz="900">
                <a:solidFill>
                  <a:schemeClr val="accent5"/>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fr-FR" dirty="0" smtClean="0"/>
              <a:t>[Numéro de téléphone]</a:t>
            </a:r>
            <a:endParaRPr lang="fr-FR" dirty="0"/>
          </a:p>
        </p:txBody>
      </p:sp>
      <p:sp>
        <p:nvSpPr>
          <p:cNvPr id="245" name="Espace réservé du texte 23"/>
          <p:cNvSpPr>
            <a:spLocks noGrp="1"/>
          </p:cNvSpPr>
          <p:nvPr>
            <p:ph type="body" sz="quarter" idx="161" hasCustomPrompt="1"/>
          </p:nvPr>
        </p:nvSpPr>
        <p:spPr>
          <a:xfrm>
            <a:off x="5526804" y="7400448"/>
            <a:ext cx="360000" cy="128016"/>
          </a:xfrm>
        </p:spPr>
        <p:txBody>
          <a:bodyPr lIns="0" tIns="0" rIns="0" bIns="0" rtlCol="0" anchor="ctr">
            <a:noAutofit/>
          </a:bodyPr>
          <a:lstStyle>
            <a:lvl1pPr marL="0" indent="0" algn="l" rtl="0">
              <a:lnSpc>
                <a:spcPct val="80000"/>
              </a:lnSpc>
              <a:spcBef>
                <a:spcPts val="0"/>
              </a:spcBef>
              <a:buNone/>
              <a:defRPr sz="700">
                <a:solidFill>
                  <a:schemeClr val="accent4"/>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fr-FR" dirty="0" smtClean="0"/>
              <a:t>E-MAIL |</a:t>
            </a:r>
            <a:endParaRPr lang="fr-FR" dirty="0"/>
          </a:p>
        </p:txBody>
      </p:sp>
      <p:sp>
        <p:nvSpPr>
          <p:cNvPr id="246" name="Espace réservé du texte 23"/>
          <p:cNvSpPr>
            <a:spLocks noGrp="1"/>
          </p:cNvSpPr>
          <p:nvPr>
            <p:ph type="body" sz="quarter" idx="162" hasCustomPrompt="1"/>
          </p:nvPr>
        </p:nvSpPr>
        <p:spPr>
          <a:xfrm>
            <a:off x="5907600" y="7388908"/>
            <a:ext cx="950400" cy="128016"/>
          </a:xfrm>
        </p:spPr>
        <p:txBody>
          <a:bodyPr lIns="0" tIns="0" rIns="0" bIns="0" rtlCol="0" anchor="ctr">
            <a:noAutofit/>
          </a:bodyPr>
          <a:lstStyle>
            <a:lvl1pPr marL="0" indent="0" algn="l" rtl="0">
              <a:lnSpc>
                <a:spcPct val="80000"/>
              </a:lnSpc>
              <a:spcBef>
                <a:spcPts val="0"/>
              </a:spcBef>
              <a:buNone/>
              <a:defRPr sz="900">
                <a:solidFill>
                  <a:schemeClr val="accent5"/>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fr-FR" dirty="0" smtClean="0"/>
              <a:t>[E-mail]</a:t>
            </a:r>
            <a:endParaRPr lang="fr-FR" dirty="0"/>
          </a:p>
        </p:txBody>
      </p:sp>
      <p:sp>
        <p:nvSpPr>
          <p:cNvPr id="247" name="Espace réservé du texte 27"/>
          <p:cNvSpPr>
            <a:spLocks noGrp="1"/>
          </p:cNvSpPr>
          <p:nvPr>
            <p:ph type="body" sz="quarter" idx="163" hasCustomPrompt="1"/>
          </p:nvPr>
        </p:nvSpPr>
        <p:spPr>
          <a:xfrm>
            <a:off x="4114800" y="7526732"/>
            <a:ext cx="245186" cy="128016"/>
          </a:xfrm>
        </p:spPr>
        <p:txBody>
          <a:bodyPr lIns="0" tIns="0" rIns="0" bIns="0" rtlCol="0" anchor="ctr">
            <a:noAutofit/>
          </a:bodyPr>
          <a:lstStyle>
            <a:lvl1pPr marL="0" indent="0" algn="l" rtl="0">
              <a:lnSpc>
                <a:spcPct val="80000"/>
              </a:lnSpc>
              <a:spcBef>
                <a:spcPts val="0"/>
              </a:spcBef>
              <a:buFontTx/>
              <a:buNone/>
              <a:defRPr sz="700" baseline="0">
                <a:solidFill>
                  <a:schemeClr val="accent4"/>
                </a:solidFill>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fr-FR" dirty="0" smtClean="0"/>
              <a:t>WEB |</a:t>
            </a:r>
            <a:endParaRPr lang="fr-FR" dirty="0"/>
          </a:p>
        </p:txBody>
      </p:sp>
      <p:sp>
        <p:nvSpPr>
          <p:cNvPr id="248" name="Espace réservé du texte 27"/>
          <p:cNvSpPr>
            <a:spLocks noGrp="1"/>
          </p:cNvSpPr>
          <p:nvPr>
            <p:ph type="body" sz="quarter" idx="164" hasCustomPrompt="1"/>
          </p:nvPr>
        </p:nvSpPr>
        <p:spPr>
          <a:xfrm>
            <a:off x="4384980" y="7520962"/>
            <a:ext cx="2473020" cy="128016"/>
          </a:xfrm>
        </p:spPr>
        <p:txBody>
          <a:bodyPr lIns="0" tIns="0" rIns="0" bIns="0" rtlCol="0" anchor="ctr">
            <a:noAutofit/>
          </a:bodyPr>
          <a:lstStyle>
            <a:lvl1pPr marL="0" indent="0" algn="l" rtl="0">
              <a:lnSpc>
                <a:spcPct val="80000"/>
              </a:lnSpc>
              <a:spcBef>
                <a:spcPts val="0"/>
              </a:spcBef>
              <a:buFontTx/>
              <a:buNone/>
              <a:defRPr sz="900" baseline="0">
                <a:solidFill>
                  <a:schemeClr val="accent5"/>
                </a:solidFill>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fr-FR" dirty="0" smtClean="0"/>
              <a:t>[Adresse web]</a:t>
            </a:r>
            <a:endParaRPr lang="fr-FR" dirty="0"/>
          </a:p>
        </p:txBody>
      </p:sp>
      <p:sp>
        <p:nvSpPr>
          <p:cNvPr id="249" name="Espace réservé du texte 19"/>
          <p:cNvSpPr>
            <a:spLocks noGrp="1"/>
          </p:cNvSpPr>
          <p:nvPr>
            <p:ph type="body" sz="quarter" idx="165" hasCustomPrompt="1"/>
          </p:nvPr>
        </p:nvSpPr>
        <p:spPr>
          <a:xfrm>
            <a:off x="4114800" y="7965649"/>
            <a:ext cx="1905000" cy="152400"/>
          </a:xfrm>
        </p:spPr>
        <p:txBody>
          <a:bodyPr lIns="0" tIns="0" rIns="0" bIns="0" rtlCol="0" anchor="ctr">
            <a:noAutofit/>
          </a:bodyPr>
          <a:lstStyle>
            <a:lvl1pPr marL="0" indent="0" algn="l" rtl="0">
              <a:lnSpc>
                <a:spcPct val="80000"/>
              </a:lnSpc>
              <a:spcBef>
                <a:spcPts val="0"/>
              </a:spcBef>
              <a:buNone/>
              <a:defRPr sz="1200" b="0">
                <a:solidFill>
                  <a:schemeClr val="accent4"/>
                </a:solidFill>
              </a:defRPr>
            </a:lvl1pPr>
            <a:lvl2pPr marL="0" indent="0" algn="l" rtl="0">
              <a:spcBef>
                <a:spcPts val="0"/>
              </a:spcBef>
              <a:buNone/>
              <a:defRPr sz="900"/>
            </a:lvl2pPr>
            <a:lvl3pPr marL="0" indent="0" algn="l" rtl="0">
              <a:spcBef>
                <a:spcPts val="0"/>
              </a:spcBef>
              <a:buNone/>
              <a:defRPr sz="900"/>
            </a:lvl3pPr>
            <a:lvl4pPr marL="0" indent="0" algn="l" rtl="0">
              <a:spcBef>
                <a:spcPts val="0"/>
              </a:spcBef>
              <a:buNone/>
              <a:defRPr sz="900"/>
            </a:lvl4pPr>
            <a:lvl5pPr marL="0" indent="0" algn="l" rtl="0">
              <a:spcBef>
                <a:spcPts val="0"/>
              </a:spcBef>
              <a:buNone/>
              <a:defRPr sz="900"/>
            </a:lvl5pPr>
          </a:lstStyle>
          <a:p>
            <a:pPr lvl="0" rtl="0"/>
            <a:r>
              <a:rPr lang="fr-FR" dirty="0" smtClean="0"/>
              <a:t>[Nom]</a:t>
            </a:r>
            <a:endParaRPr lang="fr-FR" dirty="0"/>
          </a:p>
        </p:txBody>
      </p:sp>
      <p:sp>
        <p:nvSpPr>
          <p:cNvPr id="250" name="Espace réservé du texte 21"/>
          <p:cNvSpPr>
            <a:spLocks noGrp="1"/>
          </p:cNvSpPr>
          <p:nvPr>
            <p:ph type="body" sz="quarter" idx="166" hasCustomPrompt="1"/>
          </p:nvPr>
        </p:nvSpPr>
        <p:spPr>
          <a:xfrm>
            <a:off x="4114800" y="8136477"/>
            <a:ext cx="1901536" cy="128016"/>
          </a:xfrm>
        </p:spPr>
        <p:txBody>
          <a:bodyPr lIns="0" tIns="0" rIns="0" bIns="0" rtlCol="0" anchor="ctr">
            <a:noAutofit/>
          </a:bodyPr>
          <a:lstStyle>
            <a:lvl1pPr marL="0" indent="0" algn="l" rtl="0">
              <a:lnSpc>
                <a:spcPct val="80000"/>
              </a:lnSpc>
              <a:spcBef>
                <a:spcPts val="0"/>
              </a:spcBef>
              <a:buNone/>
              <a:defRPr sz="900" b="0">
                <a:solidFill>
                  <a:schemeClr val="accent5"/>
                </a:solidFill>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fr-FR" dirty="0" smtClean="0"/>
              <a:t>[Fonction]</a:t>
            </a:r>
            <a:endParaRPr lang="fr-FR" dirty="0"/>
          </a:p>
        </p:txBody>
      </p:sp>
      <p:sp>
        <p:nvSpPr>
          <p:cNvPr id="251" name="Espace réservé du texte 31"/>
          <p:cNvSpPr>
            <a:spLocks noGrp="1"/>
          </p:cNvSpPr>
          <p:nvPr>
            <p:ph type="body" sz="quarter" idx="167" hasCustomPrompt="1"/>
          </p:nvPr>
        </p:nvSpPr>
        <p:spPr>
          <a:xfrm>
            <a:off x="4114800" y="8837827"/>
            <a:ext cx="2743200" cy="128016"/>
          </a:xfrm>
        </p:spPr>
        <p:txBody>
          <a:bodyPr lIns="0" tIns="0" rIns="0" bIns="0" rtlCol="0">
            <a:noAutofit/>
          </a:bodyPr>
          <a:lstStyle>
            <a:lvl1pPr marL="0" indent="0" algn="l" rtl="0">
              <a:lnSpc>
                <a:spcPct val="80000"/>
              </a:lnSpc>
              <a:spcBef>
                <a:spcPts val="0"/>
              </a:spcBef>
              <a:buNone/>
              <a:defRPr sz="900" b="1" baseline="0">
                <a:solidFill>
                  <a:schemeClr val="accent5"/>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[Société]</a:t>
            </a:r>
            <a:endParaRPr lang="fr-FR" dirty="0"/>
          </a:p>
        </p:txBody>
      </p:sp>
      <p:sp>
        <p:nvSpPr>
          <p:cNvPr id="252" name="Espace réservé du texte 31"/>
          <p:cNvSpPr>
            <a:spLocks noGrp="1"/>
          </p:cNvSpPr>
          <p:nvPr>
            <p:ph type="body" sz="quarter" idx="168" hasCustomPrompt="1"/>
          </p:nvPr>
        </p:nvSpPr>
        <p:spPr>
          <a:xfrm>
            <a:off x="4114800" y="8979877"/>
            <a:ext cx="2743200" cy="128016"/>
          </a:xfrm>
        </p:spPr>
        <p:txBody>
          <a:bodyPr lIns="0" tIns="0" rIns="0" bIns="0" rtlCol="0">
            <a:noAutofit/>
          </a:bodyPr>
          <a:lstStyle>
            <a:lvl1pPr marL="0" indent="0" algn="l" rtl="0">
              <a:lnSpc>
                <a:spcPct val="80000"/>
              </a:lnSpc>
              <a:spcBef>
                <a:spcPts val="0"/>
              </a:spcBef>
              <a:buNone/>
              <a:defRPr sz="900">
                <a:solidFill>
                  <a:schemeClr val="accent5"/>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fr-FR" dirty="0" smtClean="0"/>
              <a:t>[Adresse, Code postal, Ville]</a:t>
            </a:r>
            <a:endParaRPr lang="fr-FR" dirty="0"/>
          </a:p>
        </p:txBody>
      </p:sp>
      <p:sp>
        <p:nvSpPr>
          <p:cNvPr id="253" name="Espace réservé du texte 23"/>
          <p:cNvSpPr>
            <a:spLocks noGrp="1"/>
          </p:cNvSpPr>
          <p:nvPr>
            <p:ph type="body" sz="quarter" idx="169" hasCustomPrompt="1"/>
          </p:nvPr>
        </p:nvSpPr>
        <p:spPr>
          <a:xfrm>
            <a:off x="4114798" y="9224748"/>
            <a:ext cx="228602" cy="128016"/>
          </a:xfrm>
        </p:spPr>
        <p:txBody>
          <a:bodyPr lIns="0" tIns="0" rIns="0" bIns="0" rtlCol="0" anchor="ctr">
            <a:noAutofit/>
          </a:bodyPr>
          <a:lstStyle>
            <a:lvl1pPr marL="0" indent="0" algn="l" rtl="0">
              <a:lnSpc>
                <a:spcPct val="80000"/>
              </a:lnSpc>
              <a:spcBef>
                <a:spcPts val="0"/>
              </a:spcBef>
              <a:buNone/>
              <a:defRPr sz="700">
                <a:solidFill>
                  <a:schemeClr val="accent4"/>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fr-FR" dirty="0" smtClean="0"/>
              <a:t>TÉL |</a:t>
            </a:r>
            <a:endParaRPr lang="fr-FR" dirty="0"/>
          </a:p>
        </p:txBody>
      </p:sp>
      <p:sp>
        <p:nvSpPr>
          <p:cNvPr id="254" name="Espace réservé du texte 23"/>
          <p:cNvSpPr>
            <a:spLocks noGrp="1"/>
          </p:cNvSpPr>
          <p:nvPr>
            <p:ph type="body" sz="quarter" idx="170" hasCustomPrompt="1"/>
          </p:nvPr>
        </p:nvSpPr>
        <p:spPr>
          <a:xfrm>
            <a:off x="4354940" y="9213208"/>
            <a:ext cx="1152000" cy="128016"/>
          </a:xfrm>
        </p:spPr>
        <p:txBody>
          <a:bodyPr lIns="0" tIns="0" rIns="0" bIns="0" rtlCol="0" anchor="ctr">
            <a:noAutofit/>
          </a:bodyPr>
          <a:lstStyle>
            <a:lvl1pPr marL="0" marR="0" indent="0" algn="l" defTabSz="914400" rtl="0" eaLnBrk="1" fontAlgn="auto" latinLnBrk="0" hangingPunct="1">
              <a:lnSpc>
                <a:spcPct val="80000"/>
              </a:lnSpc>
              <a:spcBef>
                <a:spcPts val="0"/>
              </a:spcBef>
              <a:spcAft>
                <a:spcPts val="0"/>
              </a:spcAft>
              <a:buClrTx/>
              <a:buSzTx/>
              <a:buFont typeface="Arial" pitchFamily="34" charset="0"/>
              <a:buNone/>
              <a:tabLst/>
              <a:defRPr sz="900">
                <a:solidFill>
                  <a:schemeClr val="accent5"/>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fr-FR" dirty="0" smtClean="0"/>
              <a:t>[Numéro de téléphone]</a:t>
            </a:r>
            <a:endParaRPr lang="fr-FR" dirty="0"/>
          </a:p>
        </p:txBody>
      </p:sp>
      <p:sp>
        <p:nvSpPr>
          <p:cNvPr id="255" name="Espace réservé du texte 23"/>
          <p:cNvSpPr>
            <a:spLocks noGrp="1"/>
          </p:cNvSpPr>
          <p:nvPr>
            <p:ph type="body" sz="quarter" idx="171" hasCustomPrompt="1"/>
          </p:nvPr>
        </p:nvSpPr>
        <p:spPr>
          <a:xfrm>
            <a:off x="5526804" y="9224748"/>
            <a:ext cx="360000" cy="128016"/>
          </a:xfrm>
        </p:spPr>
        <p:txBody>
          <a:bodyPr lIns="0" tIns="0" rIns="0" bIns="0" rtlCol="0" anchor="ctr">
            <a:noAutofit/>
          </a:bodyPr>
          <a:lstStyle>
            <a:lvl1pPr marL="0" indent="0" algn="l" rtl="0">
              <a:lnSpc>
                <a:spcPct val="80000"/>
              </a:lnSpc>
              <a:spcBef>
                <a:spcPts val="0"/>
              </a:spcBef>
              <a:buNone/>
              <a:defRPr sz="700">
                <a:solidFill>
                  <a:schemeClr val="accent4"/>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fr-FR" dirty="0" smtClean="0"/>
              <a:t>E-MAIL |</a:t>
            </a:r>
            <a:endParaRPr lang="fr-FR" dirty="0"/>
          </a:p>
        </p:txBody>
      </p:sp>
      <p:sp>
        <p:nvSpPr>
          <p:cNvPr id="256" name="Espace réservé du texte 23"/>
          <p:cNvSpPr>
            <a:spLocks noGrp="1"/>
          </p:cNvSpPr>
          <p:nvPr>
            <p:ph type="body" sz="quarter" idx="172" hasCustomPrompt="1"/>
          </p:nvPr>
        </p:nvSpPr>
        <p:spPr>
          <a:xfrm>
            <a:off x="5907600" y="9213208"/>
            <a:ext cx="950400" cy="128016"/>
          </a:xfrm>
        </p:spPr>
        <p:txBody>
          <a:bodyPr lIns="0" tIns="0" rIns="0" bIns="0" rtlCol="0" anchor="ctr">
            <a:noAutofit/>
          </a:bodyPr>
          <a:lstStyle>
            <a:lvl1pPr marL="0" indent="0" algn="l" rtl="0">
              <a:lnSpc>
                <a:spcPct val="80000"/>
              </a:lnSpc>
              <a:spcBef>
                <a:spcPts val="0"/>
              </a:spcBef>
              <a:buNone/>
              <a:defRPr sz="900">
                <a:solidFill>
                  <a:schemeClr val="accent5"/>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fr-FR" dirty="0" smtClean="0"/>
              <a:t>[E-mail]</a:t>
            </a:r>
            <a:endParaRPr lang="fr-FR" dirty="0"/>
          </a:p>
        </p:txBody>
      </p:sp>
      <p:sp>
        <p:nvSpPr>
          <p:cNvPr id="257" name="Espace réservé du texte 27"/>
          <p:cNvSpPr>
            <a:spLocks noGrp="1"/>
          </p:cNvSpPr>
          <p:nvPr>
            <p:ph type="body" sz="quarter" idx="173" hasCustomPrompt="1"/>
          </p:nvPr>
        </p:nvSpPr>
        <p:spPr>
          <a:xfrm>
            <a:off x="4114800" y="9351032"/>
            <a:ext cx="245186" cy="128016"/>
          </a:xfrm>
        </p:spPr>
        <p:txBody>
          <a:bodyPr lIns="0" tIns="0" rIns="0" bIns="0" rtlCol="0" anchor="ctr">
            <a:noAutofit/>
          </a:bodyPr>
          <a:lstStyle>
            <a:lvl1pPr marL="0" indent="0" algn="l" rtl="0">
              <a:lnSpc>
                <a:spcPct val="80000"/>
              </a:lnSpc>
              <a:spcBef>
                <a:spcPts val="0"/>
              </a:spcBef>
              <a:buFontTx/>
              <a:buNone/>
              <a:defRPr sz="700" baseline="0">
                <a:solidFill>
                  <a:schemeClr val="accent4"/>
                </a:solidFill>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fr-FR" dirty="0" smtClean="0"/>
              <a:t>WEB |</a:t>
            </a:r>
            <a:endParaRPr lang="fr-FR" dirty="0"/>
          </a:p>
        </p:txBody>
      </p:sp>
      <p:sp>
        <p:nvSpPr>
          <p:cNvPr id="258" name="Espace réservé du texte 27"/>
          <p:cNvSpPr>
            <a:spLocks noGrp="1"/>
          </p:cNvSpPr>
          <p:nvPr>
            <p:ph type="body" sz="quarter" idx="174" hasCustomPrompt="1"/>
          </p:nvPr>
        </p:nvSpPr>
        <p:spPr>
          <a:xfrm>
            <a:off x="4384980" y="9345262"/>
            <a:ext cx="2473020" cy="128016"/>
          </a:xfrm>
        </p:spPr>
        <p:txBody>
          <a:bodyPr lIns="0" tIns="0" rIns="0" bIns="0" rtlCol="0" anchor="ctr">
            <a:noAutofit/>
          </a:bodyPr>
          <a:lstStyle>
            <a:lvl1pPr marL="0" indent="0" algn="l" rtl="0">
              <a:lnSpc>
                <a:spcPct val="80000"/>
              </a:lnSpc>
              <a:spcBef>
                <a:spcPts val="0"/>
              </a:spcBef>
              <a:buFontTx/>
              <a:buNone/>
              <a:defRPr sz="900" baseline="0">
                <a:solidFill>
                  <a:schemeClr val="accent5"/>
                </a:solidFill>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fr-FR" dirty="0" smtClean="0"/>
              <a:t>[Adresse web]</a:t>
            </a:r>
            <a:endParaRPr lang="fr-FR" dirty="0"/>
          </a:p>
        </p:txBody>
      </p:sp>
    </p:spTree>
    <p:extLst>
      <p:ext uri="{BB962C8B-B14F-4D97-AF65-F5344CB8AC3E}">
        <p14:creationId xmlns:p14="http://schemas.microsoft.com/office/powerpoint/2010/main" val="133256505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ille de cartes de visite" hidden="1"/>
          <p:cNvGrpSpPr/>
          <p:nvPr userDrawn="1"/>
        </p:nvGrpSpPr>
        <p:grpSpPr>
          <a:xfrm>
            <a:off x="685800" y="452618"/>
            <a:ext cx="6400800" cy="9148542"/>
            <a:chOff x="685800" y="452618"/>
            <a:chExt cx="6400800" cy="9148542"/>
          </a:xfrm>
        </p:grpSpPr>
        <p:sp>
          <p:nvSpPr>
            <p:cNvPr id="9" name="Rectangle 8"/>
            <p:cNvSpPr/>
            <p:nvPr userDrawn="1"/>
          </p:nvSpPr>
          <p:spPr>
            <a:xfrm>
              <a:off x="685800" y="452618"/>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p>
          </p:txBody>
        </p:sp>
        <p:sp>
          <p:nvSpPr>
            <p:cNvPr id="10" name="Rectangle 9"/>
            <p:cNvSpPr/>
            <p:nvPr userDrawn="1"/>
          </p:nvSpPr>
          <p:spPr>
            <a:xfrm>
              <a:off x="3886200" y="452618"/>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p>
          </p:txBody>
        </p:sp>
        <p:sp>
          <p:nvSpPr>
            <p:cNvPr id="11" name="Rectangle 10"/>
            <p:cNvSpPr/>
            <p:nvPr userDrawn="1"/>
          </p:nvSpPr>
          <p:spPr>
            <a:xfrm>
              <a:off x="685800" y="22878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p>
          </p:txBody>
        </p:sp>
        <p:sp>
          <p:nvSpPr>
            <p:cNvPr id="12" name="Rectangle 11"/>
            <p:cNvSpPr/>
            <p:nvPr userDrawn="1"/>
          </p:nvSpPr>
          <p:spPr>
            <a:xfrm>
              <a:off x="3886200" y="22878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p>
          </p:txBody>
        </p:sp>
        <p:sp>
          <p:nvSpPr>
            <p:cNvPr id="13" name="Rectangle 12"/>
            <p:cNvSpPr/>
            <p:nvPr userDrawn="1"/>
          </p:nvSpPr>
          <p:spPr>
            <a:xfrm>
              <a:off x="685800" y="41166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p>
          </p:txBody>
        </p:sp>
        <p:sp>
          <p:nvSpPr>
            <p:cNvPr id="14" name="Rectangle 13"/>
            <p:cNvSpPr/>
            <p:nvPr userDrawn="1"/>
          </p:nvSpPr>
          <p:spPr>
            <a:xfrm>
              <a:off x="3886200" y="41166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p>
          </p:txBody>
        </p:sp>
        <p:sp>
          <p:nvSpPr>
            <p:cNvPr id="15" name="Rectangle 14"/>
            <p:cNvSpPr/>
            <p:nvPr userDrawn="1"/>
          </p:nvSpPr>
          <p:spPr>
            <a:xfrm>
              <a:off x="685800" y="59454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p>
          </p:txBody>
        </p:sp>
        <p:sp>
          <p:nvSpPr>
            <p:cNvPr id="16" name="Rectangle 15"/>
            <p:cNvSpPr/>
            <p:nvPr userDrawn="1"/>
          </p:nvSpPr>
          <p:spPr>
            <a:xfrm>
              <a:off x="3886200" y="59454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p>
          </p:txBody>
        </p:sp>
        <p:sp>
          <p:nvSpPr>
            <p:cNvPr id="17" name="Rectangle 16"/>
            <p:cNvSpPr/>
            <p:nvPr userDrawn="1"/>
          </p:nvSpPr>
          <p:spPr>
            <a:xfrm>
              <a:off x="685800" y="7772360"/>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p>
          </p:txBody>
        </p:sp>
        <p:sp>
          <p:nvSpPr>
            <p:cNvPr id="18" name="Rectangle 17"/>
            <p:cNvSpPr/>
            <p:nvPr userDrawn="1"/>
          </p:nvSpPr>
          <p:spPr>
            <a:xfrm>
              <a:off x="3886200" y="7772360"/>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p>
          </p:txBody>
        </p:sp>
      </p:grpSp>
      <p:sp>
        <p:nvSpPr>
          <p:cNvPr id="2" name="Espace réservé du titre 1" hidden="1"/>
          <p:cNvSpPr>
            <a:spLocks noGrp="1"/>
          </p:cNvSpPr>
          <p:nvPr>
            <p:ph type="title"/>
          </p:nvPr>
        </p:nvSpPr>
        <p:spPr>
          <a:xfrm>
            <a:off x="388620" y="402802"/>
            <a:ext cx="6995160" cy="1676400"/>
          </a:xfrm>
          <a:prstGeom prst="rect">
            <a:avLst/>
          </a:prstGeom>
        </p:spPr>
        <p:txBody>
          <a:bodyPr vert="horz" lIns="91440" tIns="45720" rIns="91440" bIns="45720" rtlCol="0" anchor="ctr">
            <a:normAutofit/>
          </a:bodyPr>
          <a:lstStyle/>
          <a:p>
            <a:pPr rtl="0"/>
            <a:r>
              <a:rPr lang="fr-FR" dirty="0" smtClean="0"/>
              <a:t>Modifiez le style du titre</a:t>
            </a:r>
            <a:endParaRPr lang="fr-FR" dirty="0"/>
          </a:p>
        </p:txBody>
      </p:sp>
      <p:sp>
        <p:nvSpPr>
          <p:cNvPr id="3" name="Espace réservé du texte 2" hidden="1"/>
          <p:cNvSpPr>
            <a:spLocks noGrp="1"/>
          </p:cNvSpPr>
          <p:nvPr>
            <p:ph type="body" idx="1"/>
          </p:nvPr>
        </p:nvSpPr>
        <p:spPr>
          <a:xfrm>
            <a:off x="388620" y="2346961"/>
            <a:ext cx="6995160" cy="6638079"/>
          </a:xfrm>
          <a:prstGeom prst="rect">
            <a:avLst/>
          </a:prstGeom>
        </p:spPr>
        <p:txBody>
          <a:bodyPr vert="horz" lIns="91440" tIns="45720" rIns="91440" bIns="45720" rtlCol="0">
            <a:normAutofit/>
          </a:bodyPr>
          <a:lstStyle/>
          <a:p>
            <a:pPr lvl="0" rtl="0"/>
            <a:r>
              <a:rPr lang="fr-FR" dirty="0" smtClean="0"/>
              <a:t>Modifiez les styles du texte du masque</a:t>
            </a:r>
          </a:p>
          <a:p>
            <a:pPr lvl="1" rtl="0"/>
            <a:r>
              <a:rPr lang="fr-FR" dirty="0" smtClean="0"/>
              <a:t>Deuxième niveau</a:t>
            </a:r>
          </a:p>
          <a:p>
            <a:pPr lvl="2" rtl="0"/>
            <a:r>
              <a:rPr lang="fr-FR" dirty="0" smtClean="0"/>
              <a:t>Troisième niveau</a:t>
            </a:r>
          </a:p>
          <a:p>
            <a:pPr lvl="3" rtl="0"/>
            <a:r>
              <a:rPr lang="fr-FR" dirty="0" smtClean="0"/>
              <a:t>Quatrième niveau</a:t>
            </a:r>
          </a:p>
          <a:p>
            <a:pPr lvl="4" rtl="0"/>
            <a:r>
              <a:rPr lang="fr-FR" dirty="0" smtClean="0"/>
              <a:t>Cinquième niveau</a:t>
            </a:r>
            <a:endParaRPr lang="fr-FR" dirty="0"/>
          </a:p>
        </p:txBody>
      </p:sp>
      <p:sp>
        <p:nvSpPr>
          <p:cNvPr id="4" name="Espace réservé de la date 3" hidden="1"/>
          <p:cNvSpPr>
            <a:spLocks noGrp="1"/>
          </p:cNvSpPr>
          <p:nvPr>
            <p:ph type="dt" sz="half" idx="2"/>
          </p:nvPr>
        </p:nvSpPr>
        <p:spPr>
          <a:xfrm>
            <a:off x="388620" y="9322647"/>
            <a:ext cx="1813560" cy="535517"/>
          </a:xfrm>
          <a:prstGeom prst="rect">
            <a:avLst/>
          </a:prstGeom>
        </p:spPr>
        <p:txBody>
          <a:bodyPr vert="horz" lIns="91440" tIns="45720" rIns="91440" bIns="45720" rtlCol="0" anchor="ctr"/>
          <a:lstStyle>
            <a:lvl1pPr algn="l" rtl="0">
              <a:defRPr sz="1200">
                <a:solidFill>
                  <a:schemeClr val="tx1">
                    <a:tint val="75000"/>
                  </a:schemeClr>
                </a:solidFill>
              </a:defRPr>
            </a:lvl1pPr>
          </a:lstStyle>
          <a:p>
            <a:pPr rtl="0"/>
            <a:r>
              <a:rPr lang="fr-FR" dirty="0" smtClean="0"/>
              <a:t>31/07/2013</a:t>
            </a:r>
            <a:endParaRPr lang="fr-FR" dirty="0"/>
          </a:p>
        </p:txBody>
      </p:sp>
      <p:sp>
        <p:nvSpPr>
          <p:cNvPr id="5" name="Espace réservé du pied de page 4" hidden="1"/>
          <p:cNvSpPr>
            <a:spLocks noGrp="1"/>
          </p:cNvSpPr>
          <p:nvPr>
            <p:ph type="ftr" sz="quarter" idx="3"/>
          </p:nvPr>
        </p:nvSpPr>
        <p:spPr>
          <a:xfrm>
            <a:off x="2655570" y="9322647"/>
            <a:ext cx="2461260" cy="535517"/>
          </a:xfrm>
          <a:prstGeom prst="rect">
            <a:avLst/>
          </a:prstGeom>
        </p:spPr>
        <p:txBody>
          <a:bodyPr vert="horz" lIns="91440" tIns="45720" rIns="91440" bIns="45720" rtlCol="0" anchor="ctr"/>
          <a:lstStyle>
            <a:lvl1pPr algn="ctr" rtl="0">
              <a:defRPr sz="1200">
                <a:solidFill>
                  <a:schemeClr val="tx1">
                    <a:tint val="75000"/>
                  </a:schemeClr>
                </a:solidFill>
              </a:defRPr>
            </a:lvl1pPr>
          </a:lstStyle>
          <a:p>
            <a:pPr rtl="0"/>
            <a:endParaRPr lang="fr-FR" dirty="0"/>
          </a:p>
        </p:txBody>
      </p:sp>
      <p:sp>
        <p:nvSpPr>
          <p:cNvPr id="6" name="Espace réservé du numéro de diapositive 5" hidden="1"/>
          <p:cNvSpPr>
            <a:spLocks noGrp="1"/>
          </p:cNvSpPr>
          <p:nvPr>
            <p:ph type="sldNum" sz="quarter" idx="4"/>
          </p:nvPr>
        </p:nvSpPr>
        <p:spPr>
          <a:xfrm>
            <a:off x="5570220" y="9322647"/>
            <a:ext cx="1813560" cy="535517"/>
          </a:xfrm>
          <a:prstGeom prst="rect">
            <a:avLst/>
          </a:prstGeom>
        </p:spPr>
        <p:txBody>
          <a:bodyPr vert="horz" lIns="91440" tIns="45720" rIns="91440" bIns="45720" rtlCol="0" anchor="ctr"/>
          <a:lstStyle>
            <a:lvl1pPr algn="l" rtl="0">
              <a:defRPr sz="1200">
                <a:solidFill>
                  <a:schemeClr val="tx1">
                    <a:tint val="75000"/>
                  </a:schemeClr>
                </a:solidFill>
              </a:defRPr>
            </a:lvl1pPr>
          </a:lstStyle>
          <a:p>
            <a:pPr rtl="0"/>
            <a:r>
              <a:rPr lang="fr-FR" dirty="0" smtClean="0"/>
              <a:t>‹#›</a:t>
            </a:r>
            <a:endParaRPr lang="fr-FR" dirty="0"/>
          </a:p>
        </p:txBody>
      </p:sp>
    </p:spTree>
    <p:extLst>
      <p:ext uri="{BB962C8B-B14F-4D97-AF65-F5344CB8AC3E}">
        <p14:creationId xmlns:p14="http://schemas.microsoft.com/office/powerpoint/2010/main" val="473171040"/>
      </p:ext>
    </p:extLst>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448" userDrawn="1">
          <p15:clr>
            <a:srgbClr val="F26B43"/>
          </p15:clr>
        </p15:guide>
        <p15:guide id="2" pos="4464" userDrawn="1">
          <p15:clr>
            <a:srgbClr val="F26B43"/>
          </p15:clr>
        </p15:guide>
        <p15:guide id="3" pos="432" userDrawn="1">
          <p15:clr>
            <a:srgbClr val="F26B43"/>
          </p15:clr>
        </p15:guide>
        <p15:guide id="4" orient="horz" pos="288" userDrawn="1">
          <p15:clr>
            <a:srgbClr val="F26B43"/>
          </p15:clr>
        </p15:guide>
        <p15:guide id="5" orient="horz" pos="1440" userDrawn="1">
          <p15:clr>
            <a:srgbClr val="F26B43"/>
          </p15:clr>
        </p15:guide>
        <p15:guide id="6" orient="horz" pos="2592" userDrawn="1">
          <p15:clr>
            <a:srgbClr val="F26B43"/>
          </p15:clr>
        </p15:guide>
        <p15:guide id="7" orient="horz" pos="3736" userDrawn="1">
          <p15:clr>
            <a:srgbClr val="F26B43"/>
          </p15:clr>
        </p15:guide>
        <p15:guide id="8" orient="horz" pos="4904" userDrawn="1">
          <p15:clr>
            <a:srgbClr val="F26B43"/>
          </p15:clr>
        </p15:guide>
        <p15:guide id="9" orient="horz" pos="604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Espace réservé du texte 102"/>
          <p:cNvSpPr>
            <a:spLocks noGrp="1"/>
          </p:cNvSpPr>
          <p:nvPr>
            <p:ph type="body" sz="quarter" idx="10"/>
          </p:nvPr>
        </p:nvSpPr>
        <p:spPr/>
        <p:txBody>
          <a:bodyPr rtlCol="0"/>
          <a:lstStyle/>
          <a:p>
            <a:pPr rtl="0"/>
            <a:r>
              <a:rPr lang="fr-FR" dirty="0" smtClean="0"/>
              <a:t>Théodore Lamy</a:t>
            </a:r>
          </a:p>
          <a:p>
            <a:pPr rtl="0"/>
            <a:endParaRPr lang="fr-FR" dirty="0"/>
          </a:p>
        </p:txBody>
      </p:sp>
      <p:sp>
        <p:nvSpPr>
          <p:cNvPr id="104" name="Espace réservé du texte 103"/>
          <p:cNvSpPr>
            <a:spLocks noGrp="1"/>
          </p:cNvSpPr>
          <p:nvPr>
            <p:ph type="body" sz="quarter" idx="11"/>
          </p:nvPr>
        </p:nvSpPr>
        <p:spPr/>
        <p:txBody>
          <a:bodyPr rtlCol="0"/>
          <a:lstStyle/>
          <a:p>
            <a:pPr rtl="0"/>
            <a:r>
              <a:rPr lang="fr-FR" dirty="0" smtClean="0"/>
              <a:t>Vice-président</a:t>
            </a:r>
            <a:endParaRPr lang="fr-FR" dirty="0"/>
          </a:p>
        </p:txBody>
      </p:sp>
      <p:sp>
        <p:nvSpPr>
          <p:cNvPr id="108" name="Espace réservé du texte 107"/>
          <p:cNvSpPr>
            <a:spLocks noGrp="1"/>
          </p:cNvSpPr>
          <p:nvPr>
            <p:ph type="body" sz="quarter" idx="80"/>
          </p:nvPr>
        </p:nvSpPr>
        <p:spPr/>
        <p:txBody>
          <a:bodyPr rtlCol="0"/>
          <a:lstStyle/>
          <a:p>
            <a:pPr rtl="0"/>
            <a:r>
              <a:rPr lang="fr-FR" dirty="0" smtClean="0"/>
              <a:t>Contoso Pharmaceuticals</a:t>
            </a:r>
            <a:endParaRPr lang="fr-FR" dirty="0"/>
          </a:p>
        </p:txBody>
      </p:sp>
      <p:sp>
        <p:nvSpPr>
          <p:cNvPr id="107" name="Espace réservé du texte 106"/>
          <p:cNvSpPr>
            <a:spLocks noGrp="1"/>
          </p:cNvSpPr>
          <p:nvPr>
            <p:ph type="body" sz="quarter" idx="16"/>
          </p:nvPr>
        </p:nvSpPr>
        <p:spPr/>
        <p:txBody>
          <a:bodyPr rtlCol="0"/>
          <a:lstStyle/>
          <a:p>
            <a:pPr rtl="0"/>
            <a:r>
              <a:rPr lang="fr-FR" dirty="0" smtClean="0"/>
              <a:t>45 Rue de la République, 35000 Rennes</a:t>
            </a:r>
            <a:endParaRPr lang="fr-FR" dirty="0"/>
          </a:p>
        </p:txBody>
      </p:sp>
      <p:sp>
        <p:nvSpPr>
          <p:cNvPr id="105" name="Espace réservé du texte 104"/>
          <p:cNvSpPr>
            <a:spLocks noGrp="1"/>
          </p:cNvSpPr>
          <p:nvPr>
            <p:ph type="body" sz="quarter" idx="12"/>
          </p:nvPr>
        </p:nvSpPr>
        <p:spPr/>
        <p:txBody>
          <a:bodyPr rtlCol="0"/>
          <a:lstStyle/>
          <a:p>
            <a:pPr rtl="0"/>
            <a:r>
              <a:rPr lang="fr-FR" dirty="0" smtClean="0"/>
              <a:t>TÉL |</a:t>
            </a:r>
            <a:endParaRPr lang="fr-FR" dirty="0"/>
          </a:p>
        </p:txBody>
      </p:sp>
      <p:sp>
        <p:nvSpPr>
          <p:cNvPr id="110" name="Espace réservé du texte 109"/>
          <p:cNvSpPr>
            <a:spLocks noGrp="1"/>
          </p:cNvSpPr>
          <p:nvPr>
            <p:ph type="body" sz="quarter" idx="82"/>
          </p:nvPr>
        </p:nvSpPr>
        <p:spPr>
          <a:xfrm>
            <a:off x="1154539" y="1892647"/>
            <a:ext cx="1051529" cy="128016"/>
          </a:xfrm>
        </p:spPr>
        <p:txBody>
          <a:bodyPr rtlCol="0"/>
          <a:lstStyle/>
          <a:p>
            <a:pPr rtl="0"/>
            <a:r>
              <a:rPr lang="fr-FR" dirty="0" smtClean="0"/>
              <a:t>02 99 75 84 10</a:t>
            </a:r>
            <a:endParaRPr lang="fr-FR" dirty="0"/>
          </a:p>
        </p:txBody>
      </p:sp>
      <p:sp>
        <p:nvSpPr>
          <p:cNvPr id="109" name="Espace réservé du texte 108"/>
          <p:cNvSpPr>
            <a:spLocks noGrp="1"/>
          </p:cNvSpPr>
          <p:nvPr>
            <p:ph type="body" sz="quarter" idx="81"/>
          </p:nvPr>
        </p:nvSpPr>
        <p:spPr>
          <a:xfrm>
            <a:off x="2209800" y="1908949"/>
            <a:ext cx="377268" cy="128016"/>
          </a:xfrm>
        </p:spPr>
        <p:txBody>
          <a:bodyPr rtlCol="0"/>
          <a:lstStyle/>
          <a:p>
            <a:pPr rtl="0"/>
            <a:r>
              <a:rPr lang="fr-FR" dirty="0" smtClean="0"/>
              <a:t>E-MAIL |</a:t>
            </a:r>
            <a:endParaRPr lang="fr-FR" dirty="0"/>
          </a:p>
        </p:txBody>
      </p:sp>
      <p:sp>
        <p:nvSpPr>
          <p:cNvPr id="111" name="Espace réservé du texte 110"/>
          <p:cNvSpPr>
            <a:spLocks noGrp="1"/>
          </p:cNvSpPr>
          <p:nvPr>
            <p:ph type="body" sz="quarter" idx="83"/>
          </p:nvPr>
        </p:nvSpPr>
        <p:spPr>
          <a:xfrm>
            <a:off x="2590799" y="1892647"/>
            <a:ext cx="1027193" cy="128016"/>
          </a:xfrm>
        </p:spPr>
        <p:txBody>
          <a:bodyPr rtlCol="0"/>
          <a:lstStyle/>
          <a:p>
            <a:pPr rtl="0"/>
            <a:r>
              <a:rPr lang="fr-FR" dirty="0" smtClean="0"/>
              <a:t>tlamy@contoso.com</a:t>
            </a:r>
            <a:endParaRPr lang="fr-FR" dirty="0"/>
          </a:p>
        </p:txBody>
      </p:sp>
      <p:sp>
        <p:nvSpPr>
          <p:cNvPr id="106" name="Espace réservé du texte 105"/>
          <p:cNvSpPr>
            <a:spLocks noGrp="1"/>
          </p:cNvSpPr>
          <p:nvPr>
            <p:ph type="body" sz="quarter" idx="14"/>
          </p:nvPr>
        </p:nvSpPr>
        <p:spPr/>
        <p:txBody>
          <a:bodyPr rtlCol="0"/>
          <a:lstStyle/>
          <a:p>
            <a:pPr rtl="0"/>
            <a:r>
              <a:rPr lang="fr-FR" dirty="0" smtClean="0"/>
              <a:t>WEB |</a:t>
            </a:r>
            <a:endParaRPr lang="fr-FR" dirty="0"/>
          </a:p>
        </p:txBody>
      </p:sp>
      <p:sp>
        <p:nvSpPr>
          <p:cNvPr id="112" name="Espace réservé du texte 111"/>
          <p:cNvSpPr>
            <a:spLocks noGrp="1"/>
          </p:cNvSpPr>
          <p:nvPr>
            <p:ph type="body" sz="quarter" idx="84"/>
          </p:nvPr>
        </p:nvSpPr>
        <p:spPr/>
        <p:txBody>
          <a:bodyPr rtlCol="0"/>
          <a:lstStyle/>
          <a:p>
            <a:pPr rtl="0"/>
            <a:r>
              <a:rPr lang="fr-FR" dirty="0" smtClean="0"/>
              <a:t>www.contoso.com</a:t>
            </a:r>
            <a:endParaRPr lang="fr-FR" dirty="0"/>
          </a:p>
        </p:txBody>
      </p:sp>
      <p:sp>
        <p:nvSpPr>
          <p:cNvPr id="263" name="Espace réservé du texte 262"/>
          <p:cNvSpPr>
            <a:spLocks noGrp="1"/>
          </p:cNvSpPr>
          <p:nvPr>
            <p:ph type="body" sz="quarter" idx="85"/>
          </p:nvPr>
        </p:nvSpPr>
        <p:spPr/>
        <p:txBody>
          <a:bodyPr rtlCol="0"/>
          <a:lstStyle/>
          <a:p>
            <a:pPr rtl="0"/>
            <a:endParaRPr lang="fr-FR" dirty="0"/>
          </a:p>
        </p:txBody>
      </p:sp>
      <p:sp>
        <p:nvSpPr>
          <p:cNvPr id="264" name="Espace réservé du texte 263"/>
          <p:cNvSpPr>
            <a:spLocks noGrp="1"/>
          </p:cNvSpPr>
          <p:nvPr>
            <p:ph type="body" sz="quarter" idx="86"/>
          </p:nvPr>
        </p:nvSpPr>
        <p:spPr/>
        <p:txBody>
          <a:bodyPr rtlCol="0"/>
          <a:lstStyle/>
          <a:p>
            <a:pPr rtl="0"/>
            <a:endParaRPr lang="fr-FR" dirty="0"/>
          </a:p>
        </p:txBody>
      </p:sp>
      <p:sp>
        <p:nvSpPr>
          <p:cNvPr id="265" name="Espace réservé du texte 264"/>
          <p:cNvSpPr>
            <a:spLocks noGrp="1"/>
          </p:cNvSpPr>
          <p:nvPr>
            <p:ph type="body" sz="quarter" idx="87"/>
          </p:nvPr>
        </p:nvSpPr>
        <p:spPr/>
        <p:txBody>
          <a:bodyPr rtlCol="0"/>
          <a:lstStyle/>
          <a:p>
            <a:pPr rtl="0"/>
            <a:endParaRPr lang="fr-FR" dirty="0"/>
          </a:p>
        </p:txBody>
      </p:sp>
      <p:sp>
        <p:nvSpPr>
          <p:cNvPr id="266" name="Espace réservé du texte 265"/>
          <p:cNvSpPr>
            <a:spLocks noGrp="1"/>
          </p:cNvSpPr>
          <p:nvPr>
            <p:ph type="body" sz="quarter" idx="88"/>
          </p:nvPr>
        </p:nvSpPr>
        <p:spPr/>
        <p:txBody>
          <a:bodyPr rtlCol="0"/>
          <a:lstStyle/>
          <a:p>
            <a:pPr rtl="0"/>
            <a:endParaRPr lang="fr-FR" dirty="0"/>
          </a:p>
        </p:txBody>
      </p:sp>
      <p:sp>
        <p:nvSpPr>
          <p:cNvPr id="117" name="Espace réservé du texte 116"/>
          <p:cNvSpPr>
            <a:spLocks noGrp="1"/>
          </p:cNvSpPr>
          <p:nvPr>
            <p:ph type="body" sz="quarter" idx="89"/>
          </p:nvPr>
        </p:nvSpPr>
        <p:spPr/>
        <p:txBody>
          <a:bodyPr rtlCol="0"/>
          <a:lstStyle/>
          <a:p>
            <a:pPr rtl="0"/>
            <a:r>
              <a:rPr lang="fr-FR" dirty="0" smtClean="0"/>
              <a:t>TÉL |</a:t>
            </a:r>
            <a:endParaRPr lang="fr-FR" dirty="0"/>
          </a:p>
        </p:txBody>
      </p:sp>
      <p:sp>
        <p:nvSpPr>
          <p:cNvPr id="267" name="Espace réservé du texte 266"/>
          <p:cNvSpPr>
            <a:spLocks noGrp="1"/>
          </p:cNvSpPr>
          <p:nvPr>
            <p:ph type="body" sz="quarter" idx="90"/>
          </p:nvPr>
        </p:nvSpPr>
        <p:spPr/>
        <p:txBody>
          <a:bodyPr rtlCol="0"/>
          <a:lstStyle/>
          <a:p>
            <a:pPr rtl="0"/>
            <a:endParaRPr lang="fr-FR" dirty="0"/>
          </a:p>
        </p:txBody>
      </p:sp>
      <p:sp>
        <p:nvSpPr>
          <p:cNvPr id="119" name="Espace réservé du texte 118"/>
          <p:cNvSpPr>
            <a:spLocks noGrp="1"/>
          </p:cNvSpPr>
          <p:nvPr>
            <p:ph type="body" sz="quarter" idx="91"/>
          </p:nvPr>
        </p:nvSpPr>
        <p:spPr/>
        <p:txBody>
          <a:bodyPr rtlCol="0"/>
          <a:lstStyle/>
          <a:p>
            <a:pPr rtl="0"/>
            <a:r>
              <a:rPr lang="fr-FR" dirty="0" smtClean="0"/>
              <a:t>E-MAIL |</a:t>
            </a:r>
            <a:endParaRPr lang="fr-FR" dirty="0"/>
          </a:p>
        </p:txBody>
      </p:sp>
      <p:sp>
        <p:nvSpPr>
          <p:cNvPr id="268" name="Espace réservé du texte 267"/>
          <p:cNvSpPr>
            <a:spLocks noGrp="1"/>
          </p:cNvSpPr>
          <p:nvPr>
            <p:ph type="body" sz="quarter" idx="92"/>
          </p:nvPr>
        </p:nvSpPr>
        <p:spPr/>
        <p:txBody>
          <a:bodyPr rtlCol="0"/>
          <a:lstStyle/>
          <a:p>
            <a:pPr rtl="0"/>
            <a:endParaRPr lang="fr-FR" dirty="0"/>
          </a:p>
        </p:txBody>
      </p:sp>
      <p:sp>
        <p:nvSpPr>
          <p:cNvPr id="121" name="Espace réservé du texte 120"/>
          <p:cNvSpPr>
            <a:spLocks noGrp="1"/>
          </p:cNvSpPr>
          <p:nvPr>
            <p:ph type="body" sz="quarter" idx="93"/>
          </p:nvPr>
        </p:nvSpPr>
        <p:spPr/>
        <p:txBody>
          <a:bodyPr rtlCol="0"/>
          <a:lstStyle/>
          <a:p>
            <a:pPr rtl="0"/>
            <a:r>
              <a:rPr lang="fr-FR" dirty="0" smtClean="0"/>
              <a:t>WEB |</a:t>
            </a:r>
            <a:endParaRPr lang="fr-FR" dirty="0"/>
          </a:p>
        </p:txBody>
      </p:sp>
      <p:sp>
        <p:nvSpPr>
          <p:cNvPr id="269" name="Espace réservé du texte 268"/>
          <p:cNvSpPr>
            <a:spLocks noGrp="1"/>
          </p:cNvSpPr>
          <p:nvPr>
            <p:ph type="body" sz="quarter" idx="94"/>
          </p:nvPr>
        </p:nvSpPr>
        <p:spPr/>
        <p:txBody>
          <a:bodyPr rtlCol="0"/>
          <a:lstStyle/>
          <a:p>
            <a:pPr rtl="0"/>
            <a:endParaRPr lang="fr-FR" dirty="0"/>
          </a:p>
        </p:txBody>
      </p:sp>
      <p:sp>
        <p:nvSpPr>
          <p:cNvPr id="279" name="Espace réservé du texte 278"/>
          <p:cNvSpPr>
            <a:spLocks noGrp="1"/>
          </p:cNvSpPr>
          <p:nvPr>
            <p:ph type="body" sz="quarter" idx="95"/>
          </p:nvPr>
        </p:nvSpPr>
        <p:spPr/>
        <p:txBody>
          <a:bodyPr rtlCol="0"/>
          <a:lstStyle/>
          <a:p>
            <a:pPr rtl="0"/>
            <a:endParaRPr lang="fr-FR" dirty="0"/>
          </a:p>
        </p:txBody>
      </p:sp>
      <p:sp>
        <p:nvSpPr>
          <p:cNvPr id="280" name="Espace réservé du texte 279"/>
          <p:cNvSpPr>
            <a:spLocks noGrp="1"/>
          </p:cNvSpPr>
          <p:nvPr>
            <p:ph type="body" sz="quarter" idx="96"/>
          </p:nvPr>
        </p:nvSpPr>
        <p:spPr/>
        <p:txBody>
          <a:bodyPr rtlCol="0"/>
          <a:lstStyle/>
          <a:p>
            <a:pPr rtl="0"/>
            <a:endParaRPr lang="fr-FR" dirty="0"/>
          </a:p>
        </p:txBody>
      </p:sp>
      <p:sp>
        <p:nvSpPr>
          <p:cNvPr id="281" name="Espace réservé du texte 280"/>
          <p:cNvSpPr>
            <a:spLocks noGrp="1"/>
          </p:cNvSpPr>
          <p:nvPr>
            <p:ph type="body" sz="quarter" idx="97"/>
          </p:nvPr>
        </p:nvSpPr>
        <p:spPr/>
        <p:txBody>
          <a:bodyPr rtlCol="0"/>
          <a:lstStyle/>
          <a:p>
            <a:pPr rtl="0"/>
            <a:endParaRPr lang="fr-FR" dirty="0"/>
          </a:p>
        </p:txBody>
      </p:sp>
      <p:sp>
        <p:nvSpPr>
          <p:cNvPr id="282" name="Espace réservé du texte 281"/>
          <p:cNvSpPr>
            <a:spLocks noGrp="1"/>
          </p:cNvSpPr>
          <p:nvPr>
            <p:ph type="body" sz="quarter" idx="98"/>
          </p:nvPr>
        </p:nvSpPr>
        <p:spPr/>
        <p:txBody>
          <a:bodyPr rtlCol="0"/>
          <a:lstStyle/>
          <a:p>
            <a:pPr rtl="0"/>
            <a:endParaRPr lang="fr-FR" dirty="0"/>
          </a:p>
        </p:txBody>
      </p:sp>
      <p:sp>
        <p:nvSpPr>
          <p:cNvPr id="127" name="Espace réservé du texte 126"/>
          <p:cNvSpPr>
            <a:spLocks noGrp="1"/>
          </p:cNvSpPr>
          <p:nvPr>
            <p:ph type="body" sz="quarter" idx="99"/>
          </p:nvPr>
        </p:nvSpPr>
        <p:spPr/>
        <p:txBody>
          <a:bodyPr rtlCol="0"/>
          <a:lstStyle/>
          <a:p>
            <a:pPr rtl="0"/>
            <a:r>
              <a:rPr lang="fr-FR" dirty="0" smtClean="0"/>
              <a:t>TÉL |</a:t>
            </a:r>
            <a:endParaRPr lang="fr-FR" dirty="0"/>
          </a:p>
        </p:txBody>
      </p:sp>
      <p:sp>
        <p:nvSpPr>
          <p:cNvPr id="283" name="Espace réservé du texte 282"/>
          <p:cNvSpPr>
            <a:spLocks noGrp="1"/>
          </p:cNvSpPr>
          <p:nvPr>
            <p:ph type="body" sz="quarter" idx="100"/>
          </p:nvPr>
        </p:nvSpPr>
        <p:spPr/>
        <p:txBody>
          <a:bodyPr rtlCol="0"/>
          <a:lstStyle/>
          <a:p>
            <a:pPr rtl="0"/>
            <a:endParaRPr lang="fr-FR" dirty="0"/>
          </a:p>
        </p:txBody>
      </p:sp>
      <p:sp>
        <p:nvSpPr>
          <p:cNvPr id="129" name="Espace réservé du texte 128"/>
          <p:cNvSpPr>
            <a:spLocks noGrp="1"/>
          </p:cNvSpPr>
          <p:nvPr>
            <p:ph type="body" sz="quarter" idx="101"/>
          </p:nvPr>
        </p:nvSpPr>
        <p:spPr/>
        <p:txBody>
          <a:bodyPr rtlCol="0"/>
          <a:lstStyle/>
          <a:p>
            <a:pPr rtl="0"/>
            <a:r>
              <a:rPr lang="fr-FR" dirty="0" smtClean="0"/>
              <a:t>E-MAIL |</a:t>
            </a:r>
            <a:endParaRPr lang="fr-FR" dirty="0"/>
          </a:p>
        </p:txBody>
      </p:sp>
      <p:sp>
        <p:nvSpPr>
          <p:cNvPr id="284" name="Espace réservé du texte 283"/>
          <p:cNvSpPr>
            <a:spLocks noGrp="1"/>
          </p:cNvSpPr>
          <p:nvPr>
            <p:ph type="body" sz="quarter" idx="102"/>
          </p:nvPr>
        </p:nvSpPr>
        <p:spPr/>
        <p:txBody>
          <a:bodyPr rtlCol="0"/>
          <a:lstStyle/>
          <a:p>
            <a:pPr rtl="0"/>
            <a:endParaRPr lang="fr-FR" dirty="0"/>
          </a:p>
        </p:txBody>
      </p:sp>
      <p:sp>
        <p:nvSpPr>
          <p:cNvPr id="131" name="Espace réservé du texte 130"/>
          <p:cNvSpPr>
            <a:spLocks noGrp="1"/>
          </p:cNvSpPr>
          <p:nvPr>
            <p:ph type="body" sz="quarter" idx="103"/>
          </p:nvPr>
        </p:nvSpPr>
        <p:spPr/>
        <p:txBody>
          <a:bodyPr rtlCol="0"/>
          <a:lstStyle/>
          <a:p>
            <a:pPr rtl="0"/>
            <a:r>
              <a:rPr lang="fr-FR" dirty="0" smtClean="0"/>
              <a:t>WEB |</a:t>
            </a:r>
            <a:endParaRPr lang="fr-FR" dirty="0"/>
          </a:p>
        </p:txBody>
      </p:sp>
      <p:sp>
        <p:nvSpPr>
          <p:cNvPr id="285" name="Espace réservé du texte 284"/>
          <p:cNvSpPr>
            <a:spLocks noGrp="1"/>
          </p:cNvSpPr>
          <p:nvPr>
            <p:ph type="body" sz="quarter" idx="104"/>
          </p:nvPr>
        </p:nvSpPr>
        <p:spPr/>
        <p:txBody>
          <a:bodyPr rtlCol="0"/>
          <a:lstStyle/>
          <a:p>
            <a:pPr rtl="0"/>
            <a:endParaRPr lang="fr-FR" dirty="0"/>
          </a:p>
        </p:txBody>
      </p:sp>
      <p:sp>
        <p:nvSpPr>
          <p:cNvPr id="192" name="Espace réservé du texte 191"/>
          <p:cNvSpPr>
            <a:spLocks noGrp="1"/>
          </p:cNvSpPr>
          <p:nvPr>
            <p:ph type="body" sz="quarter" idx="105"/>
          </p:nvPr>
        </p:nvSpPr>
        <p:spPr/>
        <p:txBody>
          <a:bodyPr rtlCol="0"/>
          <a:lstStyle/>
          <a:p>
            <a:pPr rtl="0"/>
            <a:endParaRPr lang="fr-FR" dirty="0"/>
          </a:p>
        </p:txBody>
      </p:sp>
      <p:sp>
        <p:nvSpPr>
          <p:cNvPr id="193" name="Espace réservé du texte 192"/>
          <p:cNvSpPr>
            <a:spLocks noGrp="1"/>
          </p:cNvSpPr>
          <p:nvPr>
            <p:ph type="body" sz="quarter" idx="106"/>
          </p:nvPr>
        </p:nvSpPr>
        <p:spPr/>
        <p:txBody>
          <a:bodyPr rtlCol="0"/>
          <a:lstStyle/>
          <a:p>
            <a:pPr rtl="0"/>
            <a:endParaRPr lang="fr-FR" dirty="0"/>
          </a:p>
        </p:txBody>
      </p:sp>
      <p:sp>
        <p:nvSpPr>
          <p:cNvPr id="194" name="Espace réservé du texte 193"/>
          <p:cNvSpPr>
            <a:spLocks noGrp="1"/>
          </p:cNvSpPr>
          <p:nvPr>
            <p:ph type="body" sz="quarter" idx="107"/>
          </p:nvPr>
        </p:nvSpPr>
        <p:spPr/>
        <p:txBody>
          <a:bodyPr rtlCol="0"/>
          <a:lstStyle/>
          <a:p>
            <a:pPr rtl="0"/>
            <a:endParaRPr lang="fr-FR" dirty="0"/>
          </a:p>
        </p:txBody>
      </p:sp>
      <p:sp>
        <p:nvSpPr>
          <p:cNvPr id="195" name="Espace réservé du texte 194"/>
          <p:cNvSpPr>
            <a:spLocks noGrp="1"/>
          </p:cNvSpPr>
          <p:nvPr>
            <p:ph type="body" sz="quarter" idx="108"/>
          </p:nvPr>
        </p:nvSpPr>
        <p:spPr/>
        <p:txBody>
          <a:bodyPr rtlCol="0"/>
          <a:lstStyle/>
          <a:p>
            <a:pPr rtl="0"/>
            <a:endParaRPr lang="fr-FR" dirty="0"/>
          </a:p>
        </p:txBody>
      </p:sp>
      <p:sp>
        <p:nvSpPr>
          <p:cNvPr id="137" name="Espace réservé du texte 136"/>
          <p:cNvSpPr>
            <a:spLocks noGrp="1"/>
          </p:cNvSpPr>
          <p:nvPr>
            <p:ph type="body" sz="quarter" idx="109"/>
          </p:nvPr>
        </p:nvSpPr>
        <p:spPr/>
        <p:txBody>
          <a:bodyPr rtlCol="0"/>
          <a:lstStyle/>
          <a:p>
            <a:pPr rtl="0"/>
            <a:r>
              <a:rPr lang="fr-FR" dirty="0" smtClean="0"/>
              <a:t>TÉL |</a:t>
            </a:r>
            <a:endParaRPr lang="fr-FR" dirty="0"/>
          </a:p>
        </p:txBody>
      </p:sp>
      <p:sp>
        <p:nvSpPr>
          <p:cNvPr id="196" name="Espace réservé du texte 195"/>
          <p:cNvSpPr>
            <a:spLocks noGrp="1"/>
          </p:cNvSpPr>
          <p:nvPr>
            <p:ph type="body" sz="quarter" idx="110"/>
          </p:nvPr>
        </p:nvSpPr>
        <p:spPr/>
        <p:txBody>
          <a:bodyPr rtlCol="0"/>
          <a:lstStyle/>
          <a:p>
            <a:pPr rtl="0"/>
            <a:endParaRPr lang="fr-FR" dirty="0"/>
          </a:p>
        </p:txBody>
      </p:sp>
      <p:sp>
        <p:nvSpPr>
          <p:cNvPr id="139" name="Espace réservé du texte 138"/>
          <p:cNvSpPr>
            <a:spLocks noGrp="1"/>
          </p:cNvSpPr>
          <p:nvPr>
            <p:ph type="body" sz="quarter" idx="111"/>
          </p:nvPr>
        </p:nvSpPr>
        <p:spPr/>
        <p:txBody>
          <a:bodyPr rtlCol="0"/>
          <a:lstStyle/>
          <a:p>
            <a:pPr rtl="0"/>
            <a:r>
              <a:rPr lang="fr-FR" dirty="0" smtClean="0"/>
              <a:t>E-MAIL |</a:t>
            </a:r>
            <a:endParaRPr lang="fr-FR" dirty="0"/>
          </a:p>
        </p:txBody>
      </p:sp>
      <p:sp>
        <p:nvSpPr>
          <p:cNvPr id="198" name="Espace réservé du texte 197"/>
          <p:cNvSpPr>
            <a:spLocks noGrp="1"/>
          </p:cNvSpPr>
          <p:nvPr>
            <p:ph type="body" sz="quarter" idx="112"/>
          </p:nvPr>
        </p:nvSpPr>
        <p:spPr/>
        <p:txBody>
          <a:bodyPr rtlCol="0"/>
          <a:lstStyle/>
          <a:p>
            <a:pPr rtl="0"/>
            <a:endParaRPr lang="fr-FR" dirty="0"/>
          </a:p>
        </p:txBody>
      </p:sp>
      <p:sp>
        <p:nvSpPr>
          <p:cNvPr id="141" name="Espace réservé du texte 140"/>
          <p:cNvSpPr>
            <a:spLocks noGrp="1"/>
          </p:cNvSpPr>
          <p:nvPr>
            <p:ph type="body" sz="quarter" idx="113"/>
          </p:nvPr>
        </p:nvSpPr>
        <p:spPr/>
        <p:txBody>
          <a:bodyPr rtlCol="0"/>
          <a:lstStyle/>
          <a:p>
            <a:pPr rtl="0"/>
            <a:r>
              <a:rPr lang="fr-FR" dirty="0" smtClean="0"/>
              <a:t>WEB |</a:t>
            </a:r>
            <a:endParaRPr lang="fr-FR" dirty="0"/>
          </a:p>
        </p:txBody>
      </p:sp>
      <p:sp>
        <p:nvSpPr>
          <p:cNvPr id="200" name="Espace réservé du texte 199"/>
          <p:cNvSpPr>
            <a:spLocks noGrp="1"/>
          </p:cNvSpPr>
          <p:nvPr>
            <p:ph type="body" sz="quarter" idx="114"/>
          </p:nvPr>
        </p:nvSpPr>
        <p:spPr/>
        <p:txBody>
          <a:bodyPr rtlCol="0"/>
          <a:lstStyle/>
          <a:p>
            <a:pPr rtl="0"/>
            <a:endParaRPr lang="fr-FR" dirty="0"/>
          </a:p>
        </p:txBody>
      </p:sp>
      <p:sp>
        <p:nvSpPr>
          <p:cNvPr id="202" name="Espace réservé du texte 201"/>
          <p:cNvSpPr>
            <a:spLocks noGrp="1"/>
          </p:cNvSpPr>
          <p:nvPr>
            <p:ph type="body" sz="quarter" idx="115"/>
          </p:nvPr>
        </p:nvSpPr>
        <p:spPr/>
        <p:txBody>
          <a:bodyPr rtlCol="0"/>
          <a:lstStyle/>
          <a:p>
            <a:pPr rtl="0"/>
            <a:endParaRPr lang="fr-FR" dirty="0"/>
          </a:p>
        </p:txBody>
      </p:sp>
      <p:sp>
        <p:nvSpPr>
          <p:cNvPr id="204" name="Espace réservé du texte 203"/>
          <p:cNvSpPr>
            <a:spLocks noGrp="1"/>
          </p:cNvSpPr>
          <p:nvPr>
            <p:ph type="body" sz="quarter" idx="116"/>
          </p:nvPr>
        </p:nvSpPr>
        <p:spPr/>
        <p:txBody>
          <a:bodyPr rtlCol="0"/>
          <a:lstStyle/>
          <a:p>
            <a:pPr rtl="0"/>
            <a:endParaRPr lang="fr-FR" dirty="0"/>
          </a:p>
        </p:txBody>
      </p:sp>
      <p:sp>
        <p:nvSpPr>
          <p:cNvPr id="205" name="Espace réservé du texte 204"/>
          <p:cNvSpPr>
            <a:spLocks noGrp="1"/>
          </p:cNvSpPr>
          <p:nvPr>
            <p:ph type="body" sz="quarter" idx="117"/>
          </p:nvPr>
        </p:nvSpPr>
        <p:spPr/>
        <p:txBody>
          <a:bodyPr rtlCol="0"/>
          <a:lstStyle/>
          <a:p>
            <a:pPr rtl="0"/>
            <a:endParaRPr lang="fr-FR" dirty="0"/>
          </a:p>
        </p:txBody>
      </p:sp>
      <p:sp>
        <p:nvSpPr>
          <p:cNvPr id="206" name="Espace réservé du texte 205"/>
          <p:cNvSpPr>
            <a:spLocks noGrp="1"/>
          </p:cNvSpPr>
          <p:nvPr>
            <p:ph type="body" sz="quarter" idx="118"/>
          </p:nvPr>
        </p:nvSpPr>
        <p:spPr/>
        <p:txBody>
          <a:bodyPr rtlCol="0"/>
          <a:lstStyle/>
          <a:p>
            <a:pPr rtl="0"/>
            <a:endParaRPr lang="fr-FR" dirty="0"/>
          </a:p>
        </p:txBody>
      </p:sp>
      <p:sp>
        <p:nvSpPr>
          <p:cNvPr id="147" name="Espace réservé du texte 146"/>
          <p:cNvSpPr>
            <a:spLocks noGrp="1"/>
          </p:cNvSpPr>
          <p:nvPr>
            <p:ph type="body" sz="quarter" idx="119"/>
          </p:nvPr>
        </p:nvSpPr>
        <p:spPr/>
        <p:txBody>
          <a:bodyPr rtlCol="0"/>
          <a:lstStyle/>
          <a:p>
            <a:pPr rtl="0"/>
            <a:r>
              <a:rPr lang="fr-FR" dirty="0" smtClean="0"/>
              <a:t>TÉL |</a:t>
            </a:r>
            <a:endParaRPr lang="fr-FR" dirty="0"/>
          </a:p>
        </p:txBody>
      </p:sp>
      <p:sp>
        <p:nvSpPr>
          <p:cNvPr id="207" name="Espace réservé du texte 206"/>
          <p:cNvSpPr>
            <a:spLocks noGrp="1"/>
          </p:cNvSpPr>
          <p:nvPr>
            <p:ph type="body" sz="quarter" idx="120"/>
          </p:nvPr>
        </p:nvSpPr>
        <p:spPr/>
        <p:txBody>
          <a:bodyPr rtlCol="0"/>
          <a:lstStyle/>
          <a:p>
            <a:pPr rtl="0"/>
            <a:endParaRPr lang="fr-FR" dirty="0"/>
          </a:p>
        </p:txBody>
      </p:sp>
      <p:sp>
        <p:nvSpPr>
          <p:cNvPr id="149" name="Espace réservé du texte 148"/>
          <p:cNvSpPr>
            <a:spLocks noGrp="1"/>
          </p:cNvSpPr>
          <p:nvPr>
            <p:ph type="body" sz="quarter" idx="121"/>
          </p:nvPr>
        </p:nvSpPr>
        <p:spPr/>
        <p:txBody>
          <a:bodyPr rtlCol="0"/>
          <a:lstStyle/>
          <a:p>
            <a:pPr rtl="0"/>
            <a:r>
              <a:rPr lang="fr-FR" dirty="0" smtClean="0"/>
              <a:t>E-MAIL |</a:t>
            </a:r>
            <a:endParaRPr lang="fr-FR" dirty="0"/>
          </a:p>
        </p:txBody>
      </p:sp>
      <p:sp>
        <p:nvSpPr>
          <p:cNvPr id="208" name="Espace réservé du texte 207"/>
          <p:cNvSpPr>
            <a:spLocks noGrp="1"/>
          </p:cNvSpPr>
          <p:nvPr>
            <p:ph type="body" sz="quarter" idx="122"/>
          </p:nvPr>
        </p:nvSpPr>
        <p:spPr/>
        <p:txBody>
          <a:bodyPr rtlCol="0"/>
          <a:lstStyle/>
          <a:p>
            <a:pPr rtl="0"/>
            <a:endParaRPr lang="fr-FR" dirty="0"/>
          </a:p>
        </p:txBody>
      </p:sp>
      <p:sp>
        <p:nvSpPr>
          <p:cNvPr id="151" name="Espace réservé du texte 150"/>
          <p:cNvSpPr>
            <a:spLocks noGrp="1"/>
          </p:cNvSpPr>
          <p:nvPr>
            <p:ph type="body" sz="quarter" idx="123"/>
          </p:nvPr>
        </p:nvSpPr>
        <p:spPr/>
        <p:txBody>
          <a:bodyPr rtlCol="0"/>
          <a:lstStyle/>
          <a:p>
            <a:pPr rtl="0"/>
            <a:r>
              <a:rPr lang="fr-FR" dirty="0" smtClean="0"/>
              <a:t>WEB |</a:t>
            </a:r>
            <a:endParaRPr lang="fr-FR" dirty="0"/>
          </a:p>
        </p:txBody>
      </p:sp>
      <p:sp>
        <p:nvSpPr>
          <p:cNvPr id="209" name="Espace réservé du texte 208"/>
          <p:cNvSpPr>
            <a:spLocks noGrp="1"/>
          </p:cNvSpPr>
          <p:nvPr>
            <p:ph type="body" sz="quarter" idx="124"/>
          </p:nvPr>
        </p:nvSpPr>
        <p:spPr/>
        <p:txBody>
          <a:bodyPr rtlCol="0"/>
          <a:lstStyle/>
          <a:p>
            <a:pPr rtl="0"/>
            <a:endParaRPr lang="fr-FR" dirty="0"/>
          </a:p>
        </p:txBody>
      </p:sp>
      <p:sp>
        <p:nvSpPr>
          <p:cNvPr id="210" name="Espace réservé du texte 209"/>
          <p:cNvSpPr>
            <a:spLocks noGrp="1"/>
          </p:cNvSpPr>
          <p:nvPr>
            <p:ph type="body" sz="quarter" idx="125"/>
          </p:nvPr>
        </p:nvSpPr>
        <p:spPr/>
        <p:txBody>
          <a:bodyPr rtlCol="0"/>
          <a:lstStyle/>
          <a:p>
            <a:pPr rtl="0"/>
            <a:endParaRPr lang="fr-FR" dirty="0"/>
          </a:p>
        </p:txBody>
      </p:sp>
      <p:sp>
        <p:nvSpPr>
          <p:cNvPr id="211" name="Espace réservé du texte 210"/>
          <p:cNvSpPr>
            <a:spLocks noGrp="1"/>
          </p:cNvSpPr>
          <p:nvPr>
            <p:ph type="body" sz="quarter" idx="126"/>
          </p:nvPr>
        </p:nvSpPr>
        <p:spPr/>
        <p:txBody>
          <a:bodyPr rtlCol="0"/>
          <a:lstStyle/>
          <a:p>
            <a:pPr rtl="0"/>
            <a:endParaRPr lang="fr-FR" dirty="0"/>
          </a:p>
        </p:txBody>
      </p:sp>
      <p:sp>
        <p:nvSpPr>
          <p:cNvPr id="212" name="Espace réservé du texte 211"/>
          <p:cNvSpPr>
            <a:spLocks noGrp="1"/>
          </p:cNvSpPr>
          <p:nvPr>
            <p:ph type="body" sz="quarter" idx="127"/>
          </p:nvPr>
        </p:nvSpPr>
        <p:spPr/>
        <p:txBody>
          <a:bodyPr rtlCol="0"/>
          <a:lstStyle/>
          <a:p>
            <a:pPr rtl="0"/>
            <a:endParaRPr lang="fr-FR" dirty="0"/>
          </a:p>
        </p:txBody>
      </p:sp>
      <p:sp>
        <p:nvSpPr>
          <p:cNvPr id="213" name="Espace réservé du texte 212"/>
          <p:cNvSpPr>
            <a:spLocks noGrp="1"/>
          </p:cNvSpPr>
          <p:nvPr>
            <p:ph type="body" sz="quarter" idx="128"/>
          </p:nvPr>
        </p:nvSpPr>
        <p:spPr/>
        <p:txBody>
          <a:bodyPr rtlCol="0"/>
          <a:lstStyle/>
          <a:p>
            <a:pPr rtl="0"/>
            <a:endParaRPr lang="fr-FR" dirty="0"/>
          </a:p>
        </p:txBody>
      </p:sp>
      <p:sp>
        <p:nvSpPr>
          <p:cNvPr id="157" name="Espace réservé du texte 156"/>
          <p:cNvSpPr>
            <a:spLocks noGrp="1"/>
          </p:cNvSpPr>
          <p:nvPr>
            <p:ph type="body" sz="quarter" idx="129"/>
          </p:nvPr>
        </p:nvSpPr>
        <p:spPr/>
        <p:txBody>
          <a:bodyPr rtlCol="0"/>
          <a:lstStyle/>
          <a:p>
            <a:pPr rtl="0"/>
            <a:r>
              <a:rPr lang="fr-FR" dirty="0" smtClean="0"/>
              <a:t>TÉL |</a:t>
            </a:r>
            <a:endParaRPr lang="fr-FR" dirty="0"/>
          </a:p>
        </p:txBody>
      </p:sp>
      <p:sp>
        <p:nvSpPr>
          <p:cNvPr id="214" name="Espace réservé du texte 213"/>
          <p:cNvSpPr>
            <a:spLocks noGrp="1"/>
          </p:cNvSpPr>
          <p:nvPr>
            <p:ph type="body" sz="quarter" idx="130"/>
          </p:nvPr>
        </p:nvSpPr>
        <p:spPr>
          <a:xfrm>
            <a:off x="4354940" y="1899790"/>
            <a:ext cx="1152000" cy="128016"/>
          </a:xfrm>
        </p:spPr>
        <p:txBody>
          <a:bodyPr rtlCol="0"/>
          <a:lstStyle/>
          <a:p>
            <a:pPr rtl="0"/>
            <a:endParaRPr lang="fr-FR" dirty="0"/>
          </a:p>
        </p:txBody>
      </p:sp>
      <p:sp>
        <p:nvSpPr>
          <p:cNvPr id="159" name="Espace réservé du texte 158"/>
          <p:cNvSpPr>
            <a:spLocks noGrp="1"/>
          </p:cNvSpPr>
          <p:nvPr>
            <p:ph type="body" sz="quarter" idx="131"/>
          </p:nvPr>
        </p:nvSpPr>
        <p:spPr>
          <a:xfrm>
            <a:off x="5525534" y="1911330"/>
            <a:ext cx="360000" cy="128016"/>
          </a:xfrm>
        </p:spPr>
        <p:txBody>
          <a:bodyPr rtlCol="0"/>
          <a:lstStyle/>
          <a:p>
            <a:pPr rtl="0"/>
            <a:r>
              <a:rPr lang="fr-FR" dirty="0" smtClean="0"/>
              <a:t>E-MAIL |</a:t>
            </a:r>
            <a:endParaRPr lang="fr-FR" dirty="0"/>
          </a:p>
        </p:txBody>
      </p:sp>
      <p:sp>
        <p:nvSpPr>
          <p:cNvPr id="215" name="Espace réservé du texte 214"/>
          <p:cNvSpPr>
            <a:spLocks noGrp="1"/>
          </p:cNvSpPr>
          <p:nvPr>
            <p:ph type="body" sz="quarter" idx="132"/>
          </p:nvPr>
        </p:nvSpPr>
        <p:spPr>
          <a:xfrm>
            <a:off x="5903870" y="1899790"/>
            <a:ext cx="950400" cy="128016"/>
          </a:xfrm>
        </p:spPr>
        <p:txBody>
          <a:bodyPr rtlCol="0"/>
          <a:lstStyle/>
          <a:p>
            <a:pPr rtl="0"/>
            <a:endParaRPr lang="fr-FR" dirty="0"/>
          </a:p>
        </p:txBody>
      </p:sp>
      <p:sp>
        <p:nvSpPr>
          <p:cNvPr id="161" name="Espace réservé du texte 160"/>
          <p:cNvSpPr>
            <a:spLocks noGrp="1"/>
          </p:cNvSpPr>
          <p:nvPr>
            <p:ph type="body" sz="quarter" idx="133"/>
          </p:nvPr>
        </p:nvSpPr>
        <p:spPr/>
        <p:txBody>
          <a:bodyPr rtlCol="0"/>
          <a:lstStyle/>
          <a:p>
            <a:pPr rtl="0"/>
            <a:r>
              <a:rPr lang="fr-FR" dirty="0" smtClean="0"/>
              <a:t>WEB |</a:t>
            </a:r>
            <a:endParaRPr lang="fr-FR" dirty="0"/>
          </a:p>
        </p:txBody>
      </p:sp>
      <p:sp>
        <p:nvSpPr>
          <p:cNvPr id="216" name="Espace réservé du texte 215"/>
          <p:cNvSpPr>
            <a:spLocks noGrp="1"/>
          </p:cNvSpPr>
          <p:nvPr>
            <p:ph type="body" sz="quarter" idx="134"/>
          </p:nvPr>
        </p:nvSpPr>
        <p:spPr/>
        <p:txBody>
          <a:bodyPr rtlCol="0"/>
          <a:lstStyle/>
          <a:p>
            <a:pPr rtl="0"/>
            <a:endParaRPr lang="fr-FR" dirty="0"/>
          </a:p>
        </p:txBody>
      </p:sp>
      <p:sp>
        <p:nvSpPr>
          <p:cNvPr id="217" name="Espace réservé du texte 216"/>
          <p:cNvSpPr>
            <a:spLocks noGrp="1"/>
          </p:cNvSpPr>
          <p:nvPr>
            <p:ph type="body" sz="quarter" idx="135"/>
          </p:nvPr>
        </p:nvSpPr>
        <p:spPr/>
        <p:txBody>
          <a:bodyPr rtlCol="0"/>
          <a:lstStyle/>
          <a:p>
            <a:pPr rtl="0"/>
            <a:endParaRPr lang="fr-FR" dirty="0"/>
          </a:p>
        </p:txBody>
      </p:sp>
      <p:sp>
        <p:nvSpPr>
          <p:cNvPr id="218" name="Espace réservé du texte 217"/>
          <p:cNvSpPr>
            <a:spLocks noGrp="1"/>
          </p:cNvSpPr>
          <p:nvPr>
            <p:ph type="body" sz="quarter" idx="136"/>
          </p:nvPr>
        </p:nvSpPr>
        <p:spPr/>
        <p:txBody>
          <a:bodyPr rtlCol="0"/>
          <a:lstStyle/>
          <a:p>
            <a:pPr rtl="0"/>
            <a:endParaRPr lang="fr-FR" dirty="0"/>
          </a:p>
        </p:txBody>
      </p:sp>
      <p:sp>
        <p:nvSpPr>
          <p:cNvPr id="219" name="Espace réservé du texte 218"/>
          <p:cNvSpPr>
            <a:spLocks noGrp="1"/>
          </p:cNvSpPr>
          <p:nvPr>
            <p:ph type="body" sz="quarter" idx="137"/>
          </p:nvPr>
        </p:nvSpPr>
        <p:spPr/>
        <p:txBody>
          <a:bodyPr rtlCol="0"/>
          <a:lstStyle/>
          <a:p>
            <a:pPr rtl="0"/>
            <a:endParaRPr lang="fr-FR" dirty="0"/>
          </a:p>
        </p:txBody>
      </p:sp>
      <p:sp>
        <p:nvSpPr>
          <p:cNvPr id="220" name="Espace réservé du texte 219"/>
          <p:cNvSpPr>
            <a:spLocks noGrp="1"/>
          </p:cNvSpPr>
          <p:nvPr>
            <p:ph type="body" sz="quarter" idx="138"/>
          </p:nvPr>
        </p:nvSpPr>
        <p:spPr/>
        <p:txBody>
          <a:bodyPr rtlCol="0"/>
          <a:lstStyle/>
          <a:p>
            <a:pPr rtl="0"/>
            <a:endParaRPr lang="fr-FR" dirty="0"/>
          </a:p>
        </p:txBody>
      </p:sp>
      <p:sp>
        <p:nvSpPr>
          <p:cNvPr id="167" name="Espace réservé du texte 166"/>
          <p:cNvSpPr>
            <a:spLocks noGrp="1"/>
          </p:cNvSpPr>
          <p:nvPr>
            <p:ph type="body" sz="quarter" idx="139"/>
          </p:nvPr>
        </p:nvSpPr>
        <p:spPr/>
        <p:txBody>
          <a:bodyPr rtlCol="0"/>
          <a:lstStyle/>
          <a:p>
            <a:pPr rtl="0"/>
            <a:r>
              <a:rPr lang="fr-FR" dirty="0" smtClean="0"/>
              <a:t>TÉL |</a:t>
            </a:r>
            <a:endParaRPr lang="fr-FR" dirty="0"/>
          </a:p>
        </p:txBody>
      </p:sp>
      <p:sp>
        <p:nvSpPr>
          <p:cNvPr id="221" name="Espace réservé du texte 220"/>
          <p:cNvSpPr>
            <a:spLocks noGrp="1"/>
          </p:cNvSpPr>
          <p:nvPr>
            <p:ph type="body" sz="quarter" idx="140"/>
          </p:nvPr>
        </p:nvSpPr>
        <p:spPr/>
        <p:txBody>
          <a:bodyPr rtlCol="0"/>
          <a:lstStyle/>
          <a:p>
            <a:pPr rtl="0"/>
            <a:endParaRPr lang="fr-FR" dirty="0"/>
          </a:p>
        </p:txBody>
      </p:sp>
      <p:sp>
        <p:nvSpPr>
          <p:cNvPr id="169" name="Espace réservé du texte 168"/>
          <p:cNvSpPr>
            <a:spLocks noGrp="1"/>
          </p:cNvSpPr>
          <p:nvPr>
            <p:ph type="body" sz="quarter" idx="141"/>
          </p:nvPr>
        </p:nvSpPr>
        <p:spPr/>
        <p:txBody>
          <a:bodyPr rtlCol="0"/>
          <a:lstStyle/>
          <a:p>
            <a:pPr rtl="0"/>
            <a:r>
              <a:rPr lang="fr-FR" dirty="0" smtClean="0"/>
              <a:t>E-MAIL |</a:t>
            </a:r>
            <a:endParaRPr lang="fr-FR" dirty="0"/>
          </a:p>
        </p:txBody>
      </p:sp>
      <p:sp>
        <p:nvSpPr>
          <p:cNvPr id="222" name="Espace réservé du texte 221"/>
          <p:cNvSpPr>
            <a:spLocks noGrp="1"/>
          </p:cNvSpPr>
          <p:nvPr>
            <p:ph type="body" sz="quarter" idx="142"/>
          </p:nvPr>
        </p:nvSpPr>
        <p:spPr/>
        <p:txBody>
          <a:bodyPr rtlCol="0"/>
          <a:lstStyle/>
          <a:p>
            <a:pPr rtl="0"/>
            <a:endParaRPr lang="fr-FR" dirty="0"/>
          </a:p>
        </p:txBody>
      </p:sp>
      <p:sp>
        <p:nvSpPr>
          <p:cNvPr id="171" name="Espace réservé du texte 170"/>
          <p:cNvSpPr>
            <a:spLocks noGrp="1"/>
          </p:cNvSpPr>
          <p:nvPr>
            <p:ph type="body" sz="quarter" idx="143"/>
          </p:nvPr>
        </p:nvSpPr>
        <p:spPr/>
        <p:txBody>
          <a:bodyPr rtlCol="0"/>
          <a:lstStyle/>
          <a:p>
            <a:pPr rtl="0"/>
            <a:r>
              <a:rPr lang="fr-FR" dirty="0" smtClean="0"/>
              <a:t>WEB |</a:t>
            </a:r>
            <a:endParaRPr lang="fr-FR" dirty="0"/>
          </a:p>
        </p:txBody>
      </p:sp>
      <p:sp>
        <p:nvSpPr>
          <p:cNvPr id="223" name="Espace réservé du texte 222"/>
          <p:cNvSpPr>
            <a:spLocks noGrp="1"/>
          </p:cNvSpPr>
          <p:nvPr>
            <p:ph type="body" sz="quarter" idx="144"/>
          </p:nvPr>
        </p:nvSpPr>
        <p:spPr/>
        <p:txBody>
          <a:bodyPr rtlCol="0"/>
          <a:lstStyle/>
          <a:p>
            <a:pPr rtl="0"/>
            <a:endParaRPr lang="fr-FR" dirty="0"/>
          </a:p>
        </p:txBody>
      </p:sp>
      <p:sp>
        <p:nvSpPr>
          <p:cNvPr id="288" name="Espace réservé du texte 287"/>
          <p:cNvSpPr>
            <a:spLocks noGrp="1"/>
          </p:cNvSpPr>
          <p:nvPr>
            <p:ph type="body" sz="quarter" idx="145"/>
          </p:nvPr>
        </p:nvSpPr>
        <p:spPr/>
        <p:txBody>
          <a:bodyPr rtlCol="0"/>
          <a:lstStyle/>
          <a:p>
            <a:pPr rtl="0"/>
            <a:endParaRPr lang="fr-FR" dirty="0"/>
          </a:p>
        </p:txBody>
      </p:sp>
      <p:sp>
        <p:nvSpPr>
          <p:cNvPr id="289" name="Espace réservé du texte 288"/>
          <p:cNvSpPr>
            <a:spLocks noGrp="1"/>
          </p:cNvSpPr>
          <p:nvPr>
            <p:ph type="body" sz="quarter" idx="146"/>
          </p:nvPr>
        </p:nvSpPr>
        <p:spPr/>
        <p:txBody>
          <a:bodyPr rtlCol="0"/>
          <a:lstStyle/>
          <a:p>
            <a:pPr rtl="0"/>
            <a:endParaRPr lang="fr-FR" dirty="0"/>
          </a:p>
        </p:txBody>
      </p:sp>
      <p:sp>
        <p:nvSpPr>
          <p:cNvPr id="290" name="Espace réservé du texte 289"/>
          <p:cNvSpPr>
            <a:spLocks noGrp="1"/>
          </p:cNvSpPr>
          <p:nvPr>
            <p:ph type="body" sz="quarter" idx="147"/>
          </p:nvPr>
        </p:nvSpPr>
        <p:spPr/>
        <p:txBody>
          <a:bodyPr rtlCol="0"/>
          <a:lstStyle/>
          <a:p>
            <a:pPr rtl="0"/>
            <a:endParaRPr lang="fr-FR" dirty="0"/>
          </a:p>
        </p:txBody>
      </p:sp>
      <p:sp>
        <p:nvSpPr>
          <p:cNvPr id="291" name="Espace réservé du texte 290"/>
          <p:cNvSpPr>
            <a:spLocks noGrp="1"/>
          </p:cNvSpPr>
          <p:nvPr>
            <p:ph type="body" sz="quarter" idx="148"/>
          </p:nvPr>
        </p:nvSpPr>
        <p:spPr/>
        <p:txBody>
          <a:bodyPr rtlCol="0"/>
          <a:lstStyle/>
          <a:p>
            <a:pPr rtl="0"/>
            <a:endParaRPr lang="fr-FR" dirty="0"/>
          </a:p>
        </p:txBody>
      </p:sp>
      <p:sp>
        <p:nvSpPr>
          <p:cNvPr id="177" name="Espace réservé du texte 176"/>
          <p:cNvSpPr>
            <a:spLocks noGrp="1"/>
          </p:cNvSpPr>
          <p:nvPr>
            <p:ph type="body" sz="quarter" idx="149"/>
          </p:nvPr>
        </p:nvSpPr>
        <p:spPr/>
        <p:txBody>
          <a:bodyPr rtlCol="0"/>
          <a:lstStyle/>
          <a:p>
            <a:pPr rtl="0"/>
            <a:r>
              <a:rPr lang="fr-FR" dirty="0" smtClean="0"/>
              <a:t>TÉL |</a:t>
            </a:r>
            <a:endParaRPr lang="fr-FR" dirty="0"/>
          </a:p>
        </p:txBody>
      </p:sp>
      <p:sp>
        <p:nvSpPr>
          <p:cNvPr id="292" name="Espace réservé du texte 291"/>
          <p:cNvSpPr>
            <a:spLocks noGrp="1"/>
          </p:cNvSpPr>
          <p:nvPr>
            <p:ph type="body" sz="quarter" idx="150"/>
          </p:nvPr>
        </p:nvSpPr>
        <p:spPr/>
        <p:txBody>
          <a:bodyPr rtlCol="0"/>
          <a:lstStyle/>
          <a:p>
            <a:pPr rtl="0"/>
            <a:endParaRPr lang="fr-FR" dirty="0"/>
          </a:p>
        </p:txBody>
      </p:sp>
      <p:sp>
        <p:nvSpPr>
          <p:cNvPr id="179" name="Espace réservé du texte 178"/>
          <p:cNvSpPr>
            <a:spLocks noGrp="1"/>
          </p:cNvSpPr>
          <p:nvPr>
            <p:ph type="body" sz="quarter" idx="151"/>
          </p:nvPr>
        </p:nvSpPr>
        <p:spPr/>
        <p:txBody>
          <a:bodyPr rtlCol="0"/>
          <a:lstStyle/>
          <a:p>
            <a:pPr rtl="0"/>
            <a:r>
              <a:rPr lang="fr-FR" dirty="0" smtClean="0"/>
              <a:t>E-MAIL |</a:t>
            </a:r>
            <a:endParaRPr lang="fr-FR" dirty="0"/>
          </a:p>
        </p:txBody>
      </p:sp>
      <p:sp>
        <p:nvSpPr>
          <p:cNvPr id="293" name="Espace réservé du texte 292"/>
          <p:cNvSpPr>
            <a:spLocks noGrp="1"/>
          </p:cNvSpPr>
          <p:nvPr>
            <p:ph type="body" sz="quarter" idx="152"/>
          </p:nvPr>
        </p:nvSpPr>
        <p:spPr/>
        <p:txBody>
          <a:bodyPr rtlCol="0"/>
          <a:lstStyle/>
          <a:p>
            <a:pPr rtl="0"/>
            <a:endParaRPr lang="fr-FR" dirty="0"/>
          </a:p>
        </p:txBody>
      </p:sp>
      <p:sp>
        <p:nvSpPr>
          <p:cNvPr id="181" name="Espace réservé du texte 180"/>
          <p:cNvSpPr>
            <a:spLocks noGrp="1"/>
          </p:cNvSpPr>
          <p:nvPr>
            <p:ph type="body" sz="quarter" idx="153"/>
          </p:nvPr>
        </p:nvSpPr>
        <p:spPr/>
        <p:txBody>
          <a:bodyPr rtlCol="0"/>
          <a:lstStyle/>
          <a:p>
            <a:pPr rtl="0"/>
            <a:r>
              <a:rPr lang="fr-FR" dirty="0" smtClean="0"/>
              <a:t>WEB |</a:t>
            </a:r>
            <a:endParaRPr lang="fr-FR" dirty="0"/>
          </a:p>
        </p:txBody>
      </p:sp>
      <p:sp>
        <p:nvSpPr>
          <p:cNvPr id="294" name="Espace réservé du texte 293"/>
          <p:cNvSpPr>
            <a:spLocks noGrp="1"/>
          </p:cNvSpPr>
          <p:nvPr>
            <p:ph type="body" sz="quarter" idx="154"/>
          </p:nvPr>
        </p:nvSpPr>
        <p:spPr/>
        <p:txBody>
          <a:bodyPr rtlCol="0"/>
          <a:lstStyle/>
          <a:p>
            <a:pPr rtl="0"/>
            <a:endParaRPr lang="fr-FR" dirty="0"/>
          </a:p>
        </p:txBody>
      </p:sp>
      <p:sp>
        <p:nvSpPr>
          <p:cNvPr id="295" name="Espace réservé du texte 294"/>
          <p:cNvSpPr>
            <a:spLocks noGrp="1"/>
          </p:cNvSpPr>
          <p:nvPr>
            <p:ph type="body" sz="quarter" idx="155"/>
          </p:nvPr>
        </p:nvSpPr>
        <p:spPr/>
        <p:txBody>
          <a:bodyPr rtlCol="0"/>
          <a:lstStyle/>
          <a:p>
            <a:pPr rtl="0"/>
            <a:endParaRPr lang="fr-FR" dirty="0"/>
          </a:p>
        </p:txBody>
      </p:sp>
      <p:sp>
        <p:nvSpPr>
          <p:cNvPr id="296" name="Espace réservé du texte 295"/>
          <p:cNvSpPr>
            <a:spLocks noGrp="1"/>
          </p:cNvSpPr>
          <p:nvPr>
            <p:ph type="body" sz="quarter" idx="156"/>
          </p:nvPr>
        </p:nvSpPr>
        <p:spPr/>
        <p:txBody>
          <a:bodyPr rtlCol="0"/>
          <a:lstStyle/>
          <a:p>
            <a:pPr rtl="0"/>
            <a:endParaRPr lang="fr-FR" dirty="0"/>
          </a:p>
        </p:txBody>
      </p:sp>
      <p:sp>
        <p:nvSpPr>
          <p:cNvPr id="297" name="Espace réservé du texte 296"/>
          <p:cNvSpPr>
            <a:spLocks noGrp="1"/>
          </p:cNvSpPr>
          <p:nvPr>
            <p:ph type="body" sz="quarter" idx="157"/>
          </p:nvPr>
        </p:nvSpPr>
        <p:spPr/>
        <p:txBody>
          <a:bodyPr rtlCol="0"/>
          <a:lstStyle/>
          <a:p>
            <a:pPr rtl="0"/>
            <a:endParaRPr lang="fr-FR" dirty="0"/>
          </a:p>
        </p:txBody>
      </p:sp>
      <p:sp>
        <p:nvSpPr>
          <p:cNvPr id="298" name="Espace réservé du texte 297"/>
          <p:cNvSpPr>
            <a:spLocks noGrp="1"/>
          </p:cNvSpPr>
          <p:nvPr>
            <p:ph type="body" sz="quarter" idx="158"/>
          </p:nvPr>
        </p:nvSpPr>
        <p:spPr/>
        <p:txBody>
          <a:bodyPr rtlCol="0"/>
          <a:lstStyle/>
          <a:p>
            <a:pPr rtl="0"/>
            <a:endParaRPr lang="fr-FR" dirty="0"/>
          </a:p>
        </p:txBody>
      </p:sp>
      <p:sp>
        <p:nvSpPr>
          <p:cNvPr id="187" name="Espace réservé du texte 186"/>
          <p:cNvSpPr>
            <a:spLocks noGrp="1"/>
          </p:cNvSpPr>
          <p:nvPr>
            <p:ph type="body" sz="quarter" idx="159"/>
          </p:nvPr>
        </p:nvSpPr>
        <p:spPr/>
        <p:txBody>
          <a:bodyPr rtlCol="0"/>
          <a:lstStyle/>
          <a:p>
            <a:pPr rtl="0"/>
            <a:r>
              <a:rPr lang="fr-FR" dirty="0" smtClean="0"/>
              <a:t>TÉL |</a:t>
            </a:r>
            <a:endParaRPr lang="fr-FR" dirty="0"/>
          </a:p>
        </p:txBody>
      </p:sp>
      <p:sp>
        <p:nvSpPr>
          <p:cNvPr id="299" name="Espace réservé du texte 298"/>
          <p:cNvSpPr>
            <a:spLocks noGrp="1"/>
          </p:cNvSpPr>
          <p:nvPr>
            <p:ph type="body" sz="quarter" idx="160"/>
          </p:nvPr>
        </p:nvSpPr>
        <p:spPr/>
        <p:txBody>
          <a:bodyPr rtlCol="0"/>
          <a:lstStyle/>
          <a:p>
            <a:pPr rtl="0"/>
            <a:endParaRPr lang="fr-FR" dirty="0"/>
          </a:p>
        </p:txBody>
      </p:sp>
      <p:sp>
        <p:nvSpPr>
          <p:cNvPr id="189" name="Espace réservé du texte 188"/>
          <p:cNvSpPr>
            <a:spLocks noGrp="1"/>
          </p:cNvSpPr>
          <p:nvPr>
            <p:ph type="body" sz="quarter" idx="161"/>
          </p:nvPr>
        </p:nvSpPr>
        <p:spPr/>
        <p:txBody>
          <a:bodyPr rtlCol="0"/>
          <a:lstStyle/>
          <a:p>
            <a:pPr rtl="0"/>
            <a:r>
              <a:rPr lang="fr-FR" dirty="0" smtClean="0"/>
              <a:t>E-MAIL |</a:t>
            </a:r>
            <a:endParaRPr lang="fr-FR" dirty="0"/>
          </a:p>
        </p:txBody>
      </p:sp>
      <p:sp>
        <p:nvSpPr>
          <p:cNvPr id="300" name="Espace réservé du texte 299"/>
          <p:cNvSpPr>
            <a:spLocks noGrp="1"/>
          </p:cNvSpPr>
          <p:nvPr>
            <p:ph type="body" sz="quarter" idx="162"/>
          </p:nvPr>
        </p:nvSpPr>
        <p:spPr/>
        <p:txBody>
          <a:bodyPr rtlCol="0"/>
          <a:lstStyle/>
          <a:p>
            <a:pPr rtl="0"/>
            <a:endParaRPr lang="fr-FR" dirty="0"/>
          </a:p>
        </p:txBody>
      </p:sp>
      <p:sp>
        <p:nvSpPr>
          <p:cNvPr id="191" name="Espace réservé du texte 190"/>
          <p:cNvSpPr>
            <a:spLocks noGrp="1"/>
          </p:cNvSpPr>
          <p:nvPr>
            <p:ph type="body" sz="quarter" idx="163"/>
          </p:nvPr>
        </p:nvSpPr>
        <p:spPr/>
        <p:txBody>
          <a:bodyPr rtlCol="0"/>
          <a:lstStyle/>
          <a:p>
            <a:pPr rtl="0"/>
            <a:r>
              <a:rPr lang="fr-FR" dirty="0" smtClean="0"/>
              <a:t>WEB |</a:t>
            </a:r>
            <a:endParaRPr lang="fr-FR" dirty="0"/>
          </a:p>
        </p:txBody>
      </p:sp>
      <p:sp>
        <p:nvSpPr>
          <p:cNvPr id="301" name="Espace réservé du texte 300"/>
          <p:cNvSpPr>
            <a:spLocks noGrp="1"/>
          </p:cNvSpPr>
          <p:nvPr>
            <p:ph type="body" sz="quarter" idx="164"/>
          </p:nvPr>
        </p:nvSpPr>
        <p:spPr/>
        <p:txBody>
          <a:bodyPr rtlCol="0"/>
          <a:lstStyle/>
          <a:p>
            <a:pPr rtl="0"/>
            <a:endParaRPr lang="fr-FR" dirty="0"/>
          </a:p>
        </p:txBody>
      </p:sp>
      <p:sp>
        <p:nvSpPr>
          <p:cNvPr id="302" name="Espace réservé du texte 301"/>
          <p:cNvSpPr>
            <a:spLocks noGrp="1"/>
          </p:cNvSpPr>
          <p:nvPr>
            <p:ph type="body" sz="quarter" idx="165"/>
          </p:nvPr>
        </p:nvSpPr>
        <p:spPr/>
        <p:txBody>
          <a:bodyPr rtlCol="0"/>
          <a:lstStyle/>
          <a:p>
            <a:pPr rtl="0"/>
            <a:endParaRPr lang="fr-FR" dirty="0"/>
          </a:p>
        </p:txBody>
      </p:sp>
      <p:sp>
        <p:nvSpPr>
          <p:cNvPr id="303" name="Espace réservé du texte 302"/>
          <p:cNvSpPr>
            <a:spLocks noGrp="1"/>
          </p:cNvSpPr>
          <p:nvPr>
            <p:ph type="body" sz="quarter" idx="166"/>
          </p:nvPr>
        </p:nvSpPr>
        <p:spPr/>
        <p:txBody>
          <a:bodyPr rtlCol="0"/>
          <a:lstStyle/>
          <a:p>
            <a:pPr rtl="0"/>
            <a:endParaRPr lang="fr-FR" dirty="0"/>
          </a:p>
        </p:txBody>
      </p:sp>
      <p:sp>
        <p:nvSpPr>
          <p:cNvPr id="304" name="Espace réservé du texte 303"/>
          <p:cNvSpPr>
            <a:spLocks noGrp="1"/>
          </p:cNvSpPr>
          <p:nvPr>
            <p:ph type="body" sz="quarter" idx="167"/>
          </p:nvPr>
        </p:nvSpPr>
        <p:spPr/>
        <p:txBody>
          <a:bodyPr rtlCol="0"/>
          <a:lstStyle/>
          <a:p>
            <a:pPr rtl="0"/>
            <a:endParaRPr lang="fr-FR" dirty="0"/>
          </a:p>
        </p:txBody>
      </p:sp>
      <p:sp>
        <p:nvSpPr>
          <p:cNvPr id="305" name="Espace réservé du texte 304"/>
          <p:cNvSpPr>
            <a:spLocks noGrp="1"/>
          </p:cNvSpPr>
          <p:nvPr>
            <p:ph type="body" sz="quarter" idx="168"/>
          </p:nvPr>
        </p:nvSpPr>
        <p:spPr/>
        <p:txBody>
          <a:bodyPr rtlCol="0"/>
          <a:lstStyle/>
          <a:p>
            <a:pPr rtl="0"/>
            <a:endParaRPr lang="fr-FR" dirty="0"/>
          </a:p>
        </p:txBody>
      </p:sp>
      <p:sp>
        <p:nvSpPr>
          <p:cNvPr id="197" name="Espace réservé du texte 196"/>
          <p:cNvSpPr>
            <a:spLocks noGrp="1"/>
          </p:cNvSpPr>
          <p:nvPr>
            <p:ph type="body" sz="quarter" idx="169"/>
          </p:nvPr>
        </p:nvSpPr>
        <p:spPr/>
        <p:txBody>
          <a:bodyPr rtlCol="0"/>
          <a:lstStyle/>
          <a:p>
            <a:pPr rtl="0"/>
            <a:r>
              <a:rPr lang="fr-FR" dirty="0" smtClean="0"/>
              <a:t>TÉL |</a:t>
            </a:r>
            <a:endParaRPr lang="fr-FR" dirty="0"/>
          </a:p>
        </p:txBody>
      </p:sp>
      <p:sp>
        <p:nvSpPr>
          <p:cNvPr id="306" name="Espace réservé du texte 305"/>
          <p:cNvSpPr>
            <a:spLocks noGrp="1"/>
          </p:cNvSpPr>
          <p:nvPr>
            <p:ph type="body" sz="quarter" idx="170"/>
          </p:nvPr>
        </p:nvSpPr>
        <p:spPr/>
        <p:txBody>
          <a:bodyPr rtlCol="0"/>
          <a:lstStyle/>
          <a:p>
            <a:pPr rtl="0"/>
            <a:endParaRPr lang="fr-FR" dirty="0"/>
          </a:p>
        </p:txBody>
      </p:sp>
      <p:sp>
        <p:nvSpPr>
          <p:cNvPr id="199" name="Espace réservé du texte 198"/>
          <p:cNvSpPr>
            <a:spLocks noGrp="1"/>
          </p:cNvSpPr>
          <p:nvPr>
            <p:ph type="body" sz="quarter" idx="171"/>
          </p:nvPr>
        </p:nvSpPr>
        <p:spPr/>
        <p:txBody>
          <a:bodyPr rtlCol="0"/>
          <a:lstStyle/>
          <a:p>
            <a:pPr rtl="0"/>
            <a:r>
              <a:rPr lang="fr-FR" dirty="0" smtClean="0"/>
              <a:t>E-MAIL |</a:t>
            </a:r>
            <a:endParaRPr lang="fr-FR" dirty="0"/>
          </a:p>
        </p:txBody>
      </p:sp>
      <p:sp>
        <p:nvSpPr>
          <p:cNvPr id="307" name="Espace réservé du texte 306"/>
          <p:cNvSpPr>
            <a:spLocks noGrp="1"/>
          </p:cNvSpPr>
          <p:nvPr>
            <p:ph type="body" sz="quarter" idx="172"/>
          </p:nvPr>
        </p:nvSpPr>
        <p:spPr/>
        <p:txBody>
          <a:bodyPr rtlCol="0"/>
          <a:lstStyle/>
          <a:p>
            <a:pPr rtl="0"/>
            <a:endParaRPr lang="fr-FR" dirty="0"/>
          </a:p>
        </p:txBody>
      </p:sp>
      <p:sp>
        <p:nvSpPr>
          <p:cNvPr id="201" name="Espace réservé du texte 200"/>
          <p:cNvSpPr>
            <a:spLocks noGrp="1"/>
          </p:cNvSpPr>
          <p:nvPr>
            <p:ph type="body" sz="quarter" idx="173"/>
          </p:nvPr>
        </p:nvSpPr>
        <p:spPr/>
        <p:txBody>
          <a:bodyPr rtlCol="0"/>
          <a:lstStyle/>
          <a:p>
            <a:pPr rtl="0"/>
            <a:r>
              <a:rPr lang="fr-FR" dirty="0" smtClean="0"/>
              <a:t>WEB |</a:t>
            </a:r>
            <a:endParaRPr lang="fr-FR" dirty="0"/>
          </a:p>
        </p:txBody>
      </p:sp>
      <p:sp>
        <p:nvSpPr>
          <p:cNvPr id="308" name="Espace réservé du texte 307"/>
          <p:cNvSpPr>
            <a:spLocks noGrp="1"/>
          </p:cNvSpPr>
          <p:nvPr>
            <p:ph type="body" sz="quarter" idx="174"/>
          </p:nvPr>
        </p:nvSpPr>
        <p:spPr/>
        <p:txBody>
          <a:bodyPr rtlCol="0"/>
          <a:lstStyle/>
          <a:p>
            <a:pPr rtl="0"/>
            <a:endParaRPr lang="fr-FR" dirty="0"/>
          </a:p>
        </p:txBody>
      </p:sp>
      <p:pic>
        <p:nvPicPr>
          <p:cNvPr id="203" name="Image 20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71818" y="635154"/>
            <a:ext cx="585782" cy="281506"/>
          </a:xfrm>
          <a:prstGeom prst="rect">
            <a:avLst/>
          </a:prstGeom>
          <a:noFill/>
          <a:ln>
            <a:noFill/>
          </a:ln>
        </p:spPr>
      </p:pic>
      <p:pic>
        <p:nvPicPr>
          <p:cNvPr id="270" name="Image 26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72784" y="635154"/>
            <a:ext cx="585782" cy="281506"/>
          </a:xfrm>
          <a:prstGeom prst="rect">
            <a:avLst/>
          </a:prstGeom>
          <a:noFill/>
          <a:ln>
            <a:noFill/>
          </a:ln>
        </p:spPr>
      </p:pic>
      <p:pic>
        <p:nvPicPr>
          <p:cNvPr id="271" name="Image 27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71818" y="2462144"/>
            <a:ext cx="585782" cy="281506"/>
          </a:xfrm>
          <a:prstGeom prst="rect">
            <a:avLst/>
          </a:prstGeom>
          <a:noFill/>
          <a:ln>
            <a:noFill/>
          </a:ln>
        </p:spPr>
      </p:pic>
      <p:pic>
        <p:nvPicPr>
          <p:cNvPr id="272" name="Image 27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72784" y="2462144"/>
            <a:ext cx="585782" cy="281506"/>
          </a:xfrm>
          <a:prstGeom prst="rect">
            <a:avLst/>
          </a:prstGeom>
          <a:noFill/>
          <a:ln>
            <a:noFill/>
          </a:ln>
        </p:spPr>
      </p:pic>
      <p:pic>
        <p:nvPicPr>
          <p:cNvPr id="273" name="Image 27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71818" y="4290944"/>
            <a:ext cx="585782" cy="281506"/>
          </a:xfrm>
          <a:prstGeom prst="rect">
            <a:avLst/>
          </a:prstGeom>
          <a:noFill/>
          <a:ln>
            <a:noFill/>
          </a:ln>
        </p:spPr>
      </p:pic>
      <p:pic>
        <p:nvPicPr>
          <p:cNvPr id="274" name="Image 27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72784" y="4290944"/>
            <a:ext cx="585782" cy="281506"/>
          </a:xfrm>
          <a:prstGeom prst="rect">
            <a:avLst/>
          </a:prstGeom>
          <a:noFill/>
          <a:ln>
            <a:noFill/>
          </a:ln>
        </p:spPr>
      </p:pic>
      <p:pic>
        <p:nvPicPr>
          <p:cNvPr id="275" name="Image 27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71818" y="6119744"/>
            <a:ext cx="585782" cy="281506"/>
          </a:xfrm>
          <a:prstGeom prst="rect">
            <a:avLst/>
          </a:prstGeom>
          <a:noFill/>
          <a:ln>
            <a:noFill/>
          </a:ln>
        </p:spPr>
      </p:pic>
      <p:pic>
        <p:nvPicPr>
          <p:cNvPr id="276" name="Image 27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72784" y="6119744"/>
            <a:ext cx="585782" cy="281506"/>
          </a:xfrm>
          <a:prstGeom prst="rect">
            <a:avLst/>
          </a:prstGeom>
          <a:noFill/>
          <a:ln>
            <a:noFill/>
          </a:ln>
        </p:spPr>
      </p:pic>
      <p:pic>
        <p:nvPicPr>
          <p:cNvPr id="277" name="Image 27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71818" y="7948544"/>
            <a:ext cx="585782" cy="281506"/>
          </a:xfrm>
          <a:prstGeom prst="rect">
            <a:avLst/>
          </a:prstGeom>
          <a:noFill/>
          <a:ln>
            <a:noFill/>
          </a:ln>
        </p:spPr>
      </p:pic>
      <p:pic>
        <p:nvPicPr>
          <p:cNvPr id="278" name="Image 27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72784" y="7948544"/>
            <a:ext cx="585782" cy="281506"/>
          </a:xfrm>
          <a:prstGeom prst="rect">
            <a:avLst/>
          </a:prstGeom>
          <a:noFill/>
          <a:ln>
            <a:noFill/>
          </a:ln>
        </p:spPr>
      </p:pic>
    </p:spTree>
    <p:extLst>
      <p:ext uri="{BB962C8B-B14F-4D97-AF65-F5344CB8AC3E}">
        <p14:creationId xmlns:p14="http://schemas.microsoft.com/office/powerpoint/2010/main" val="3477767768"/>
      </p:ext>
    </p:extLst>
  </p:cSld>
  <p:clrMapOvr>
    <a:masterClrMapping/>
  </p:clrMapOvr>
  <p:timing>
    <p:tnLst>
      <p:par>
        <p:cTn id="1" dur="indefinite" restart="never" nodeType="tmRoot"/>
      </p:par>
    </p:tnLst>
  </p:timing>
</p:sld>
</file>

<file path=ppt/theme/theme1.xml><?xml version="1.0" encoding="utf-8"?>
<a:theme xmlns:a="http://schemas.openxmlformats.org/drawingml/2006/main" name="Carte de visite - Alignement à gauche">
  <a:themeElements>
    <a:clrScheme name="Business_Cards_Left_Aligned">
      <a:dk1>
        <a:sysClr val="windowText" lastClr="000000"/>
      </a:dk1>
      <a:lt1>
        <a:sysClr val="window" lastClr="FFFFFF"/>
      </a:lt1>
      <a:dk2>
        <a:srgbClr val="3C558C"/>
      </a:dk2>
      <a:lt2>
        <a:srgbClr val="C4C89C"/>
      </a:lt2>
      <a:accent1>
        <a:srgbClr val="5E864A"/>
      </a:accent1>
      <a:accent2>
        <a:srgbClr val="39818B"/>
      </a:accent2>
      <a:accent3>
        <a:srgbClr val="527594"/>
      </a:accent3>
      <a:accent4>
        <a:srgbClr val="942828"/>
      </a:accent4>
      <a:accent5>
        <a:srgbClr val="57432F"/>
      </a:accent5>
      <a:accent6>
        <a:srgbClr val="0070C0"/>
      </a:accent6>
      <a:hlink>
        <a:srgbClr val="527594"/>
      </a:hlink>
      <a:folHlink>
        <a:srgbClr val="953735"/>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Business_Cards_Left_Aligned">
      <a:dk1>
        <a:sysClr val="windowText" lastClr="000000"/>
      </a:dk1>
      <a:lt1>
        <a:sysClr val="window" lastClr="FFFFFF"/>
      </a:lt1>
      <a:dk2>
        <a:srgbClr val="3C558C"/>
      </a:dk2>
      <a:lt2>
        <a:srgbClr val="C4C89C"/>
      </a:lt2>
      <a:accent1>
        <a:srgbClr val="5E864A"/>
      </a:accent1>
      <a:accent2>
        <a:srgbClr val="39818B"/>
      </a:accent2>
      <a:accent3>
        <a:srgbClr val="527594"/>
      </a:accent3>
      <a:accent4>
        <a:srgbClr val="942828"/>
      </a:accent4>
      <a:accent5>
        <a:srgbClr val="57432F"/>
      </a:accent5>
      <a:accent6>
        <a:srgbClr val="0070C0"/>
      </a:accent6>
      <a:hlink>
        <a:srgbClr val="527594"/>
      </a:hlink>
      <a:folHlink>
        <a:srgbClr val="953735"/>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usiness_Cards_Left_Aligned">
      <a:dk1>
        <a:sysClr val="windowText" lastClr="000000"/>
      </a:dk1>
      <a:lt1>
        <a:sysClr val="window" lastClr="FFFFFF"/>
      </a:lt1>
      <a:dk2>
        <a:srgbClr val="3C558C"/>
      </a:dk2>
      <a:lt2>
        <a:srgbClr val="C4C89C"/>
      </a:lt2>
      <a:accent1>
        <a:srgbClr val="5E864A"/>
      </a:accent1>
      <a:accent2>
        <a:srgbClr val="39818B"/>
      </a:accent2>
      <a:accent3>
        <a:srgbClr val="527594"/>
      </a:accent3>
      <a:accent4>
        <a:srgbClr val="942828"/>
      </a:accent4>
      <a:accent5>
        <a:srgbClr val="57432F"/>
      </a:accent5>
      <a:accent6>
        <a:srgbClr val="0070C0"/>
      </a:accent6>
      <a:hlink>
        <a:srgbClr val="527594"/>
      </a:hlink>
      <a:folHlink>
        <a:srgbClr val="953735"/>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8B65996-8530-4C55-B9DB-479FD338E962}">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88A5E3D7-6F08-4088-852D-17EA3A624EF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A644EB87-C02F-4AB6-BA88-EB2ADC528DC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95</Words>
  <Application>Microsoft Office PowerPoint</Application>
  <PresentationFormat>Personnalisé</PresentationFormat>
  <Paragraphs>39</Paragraphs>
  <Slides>1</Slides>
  <Notes>1</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1</vt:i4>
      </vt:variant>
    </vt:vector>
  </HeadingPairs>
  <TitlesOfParts>
    <vt:vector size="4" baseType="lpstr">
      <vt:lpstr>Arial</vt:lpstr>
      <vt:lpstr>Cambria</vt:lpstr>
      <vt:lpstr>Carte de visite - Alignement à gauche</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2013-07-31T18:58:07Z</dcterms:created>
  <dcterms:modified xsi:type="dcterms:W3CDTF">2013-12-16T11:51:06Z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