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231" autoAdjust="0"/>
  </p:normalViewPr>
  <p:slideViewPr>
    <p:cSldViewPr snapToGrid="0">
      <p:cViewPr varScale="1">
        <p:scale>
          <a:sx n="81" d="100"/>
          <a:sy n="81" d="100"/>
        </p:scale>
        <p:origin x="2052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00A65721-4AD9-4F4E-91E4-B38E00E4EEF4}" type="datetimeFigureOut">
              <a:rPr lang="fr-FR"/>
              <a:t>18/12/2013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09D8C508-A143-4FC7-94DD-2868E3E037EE}" type="slidenum">
              <a:rPr lang="fr-F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95DC5D78-39BE-4C7D-9783-22D5EAEFC7B2}" type="datetimeFigureOut">
              <a:rPr lang="fr-FR"/>
              <a:t>18/12/2013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41EFBA75-BA90-4A61-9717-741EDD6841F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N’hésitez pas à ajouter votre propre message ! Pour ce faire, sélectionnez simplement le texte dans cette page, puis entrez le vôtre. </a:t>
            </a:r>
            <a:r>
              <a:rPr lang="fr-FR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Quand vous entrez l’âge en haut, celui-ci </a:t>
            </a:r>
            <a:r>
              <a:rPr lang="fr-FR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est automatiquement affiché à l’envers.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Avez-vous remarqué les marques de pli insérées automatiquement ? Elles sont discrètes, mais si vous ne souhaitez pas qu’elles apparaissent sur votre brochure, sélectionnez-les et supprimez-les avant l’impression.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fr-FR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fr-FR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fr-FR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N’hésitez pas à ajouter votre propre message ! Pour ce faire, sélectionnez simplement le texte dans cette page, puis entrez le vôtre. Il sera automatiquement affiché à l’envers.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fr-FR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Avez-vous remarqué les marques de pli insérées automatiquement ? Elles sont discrètes, mais si vous ne souhaitez pas qu’elles apparaissent sur votre brochure, sélectionnez-les et supprimez-les avant l’impression.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fr-FR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fr-FR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extérie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 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6" name="rayons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Forme libre 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" name="Forme libre 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" name="Forme libre 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" name="Forme libre 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" name="Forme libre 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" name="Forme libre 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" name="Forme libre 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" name="Forme libre 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" name="Forme libre 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" name="Forme libre 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" name="Forme libre 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" name="Forme libre 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" name="Forme libre 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" name="Forme libre 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" name="Forme libre 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24" name="bordure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8" name="Rectangle 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30" name="Connecteur droit 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 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texte 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fr-FR" sz="23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grpSp>
        <p:nvGrpSpPr>
          <p:cNvPr id="43" name="Groupe 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Rectangle 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>
                <a:latin typeface="+mj-lt"/>
              </a:endParaRPr>
            </a:p>
          </p:txBody>
        </p:sp>
        <p:sp>
          <p:nvSpPr>
            <p:cNvPr id="42" name="Rectangle 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44" name="Espace réservé du texte 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fr-FR" sz="24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r-FR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rayons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Forme libre 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" name="Forme libre 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" name="Forme libre 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" name="Forme libre 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" name="Forme libre 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" name="Forme libre 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" name="Forme libre 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" name="Forme libre 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" name="Forme libre 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" name="Forme libre 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" name="Forme libre 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" name="Forme libre 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" name="Forme libre 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" name="Forme libre 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" name="Forme libre 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  <p:sp>
        <p:nvSpPr>
          <p:cNvPr id="24" name="bordure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8" name="Rectangle 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30" name="Connecteur droit 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 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space réservé du texte 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lnSpc>
                <a:spcPct val="85000"/>
              </a:lnSpc>
              <a:spcBef>
                <a:spcPts val="0"/>
              </a:spcBef>
              <a:buNone/>
              <a:defRPr lang="fr-FR" sz="24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fr-F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rPr lang="fr-FR"/>
              <a:t>18/12/2013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r-F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fr-FR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fr-FR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fr-FR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 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800" dirty="0"/>
              <a:t>JOYEUX ANNIVERSAIRE !</a:t>
            </a:r>
          </a:p>
        </p:txBody>
      </p:sp>
      <p:sp>
        <p:nvSpPr>
          <p:cNvPr id="8" name="Espace réservé du texte 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18</a:t>
            </a:r>
            <a:endParaRPr lang="fr-FR" dirty="0"/>
          </a:p>
        </p:txBody>
      </p:sp>
      <p:cxnSp>
        <p:nvCxnSpPr>
          <p:cNvPr id="4" name="Connecteur droit 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 4"/>
          <p:cNvSpPr/>
          <p:nvPr/>
        </p:nvSpPr>
        <p:spPr>
          <a:xfrm>
            <a:off x="-962718" y="4861034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400" dirty="0">
                <a:solidFill>
                  <a:schemeClr val="tx1"/>
                </a:solidFill>
              </a:rPr>
              <a:t>Plier ici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 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fr-FR" sz="2400" dirty="0"/>
              <a:t>Nous te souhaitons un joyeux anniversaire pour tes </a:t>
            </a:r>
            <a:r>
              <a:rPr lang="fr-FR" sz="2400" dirty="0" smtClean="0"/>
              <a:t>18</a:t>
            </a:r>
            <a:r>
              <a:rPr lang="fr-FR" sz="2400" dirty="0"/>
              <a:t> ans !</a:t>
            </a:r>
          </a:p>
        </p:txBody>
      </p:sp>
      <p:cxnSp>
        <p:nvCxnSpPr>
          <p:cNvPr id="3" name="Connecteur droit 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 3"/>
          <p:cNvSpPr/>
          <p:nvPr/>
        </p:nvSpPr>
        <p:spPr>
          <a:xfrm>
            <a:off x="7793999" y="4861034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Plier ici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e d’anniversaire avec rayons bleus">
  <a:themeElements>
    <a:clrScheme name="Rayons bleu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32</Words>
  <Application>Microsoft Office PowerPoint</Application>
  <PresentationFormat>Personnalisé</PresentationFormat>
  <Paragraphs>11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Medium</vt:lpstr>
      <vt:lpstr>Verdana</vt:lpstr>
      <vt:lpstr>Carte d’anniversaire avec rayons bleus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Erik Sedliak</cp:lastModifiedBy>
  <cp:revision>1</cp:revision>
  <dcterms:created xsi:type="dcterms:W3CDTF">2013-04-05T19:53:59Z</dcterms:created>
  <dcterms:modified xsi:type="dcterms:W3CDTF">2013-12-18T09:47:12Z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