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32" d="100"/>
          <a:sy n="132" d="100"/>
        </p:scale>
        <p:origin x="23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101" d="100"/>
          <a:sy n="101" d="100"/>
        </p:scale>
        <p:origin x="280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04DF8C-EE3C-482F-A190-F878ACCA9AF7}" type="datetime1">
              <a:rPr lang="fr-FR" smtClean="0"/>
              <a:t>25/07/2013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AE216A-723A-4C86-89D1-BAD221603690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95806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 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0F6576-1B12-45FE-A625-26B4A4683B89}" type="datetime1">
              <a:rPr lang="fr-FR" smtClean="0"/>
              <a:pPr/>
              <a:t>25/07/2013</a:t>
            </a:fld>
            <a:endParaRPr lang="fr-FR" dirty="0"/>
          </a:p>
        </p:txBody>
      </p:sp>
      <p:sp>
        <p:nvSpPr>
          <p:cNvPr id="4" name="Espace réservé de l’image des diapositives 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 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D94DD5-A74C-4EFE-ABD0-F7B6105E106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683644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 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 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 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D94DD5-A74C-4EFE-ABD0-F7B6105E106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877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mploi du temp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Zone de texte 17"/>
          <p:cNvSpPr txBox="1"/>
          <p:nvPr/>
        </p:nvSpPr>
        <p:spPr>
          <a:xfrm>
            <a:off x="1207291" y="624840"/>
            <a:ext cx="359569" cy="18192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r"/>
            <a:r>
              <a:rPr lang="fr-FR" sz="700" dirty="0" smtClean="0">
                <a:solidFill>
                  <a:schemeClr val="bg1"/>
                </a:solidFill>
              </a:rPr>
              <a:t>Matière :</a:t>
            </a:r>
            <a:endParaRPr lang="fr-FR" sz="700" dirty="0">
              <a:solidFill>
                <a:schemeClr val="bg1"/>
              </a:solidFill>
            </a:endParaRPr>
          </a:p>
        </p:txBody>
      </p:sp>
      <p:sp>
        <p:nvSpPr>
          <p:cNvPr id="20" name="Zone de texte 19"/>
          <p:cNvSpPr txBox="1"/>
          <p:nvPr/>
        </p:nvSpPr>
        <p:spPr>
          <a:xfrm>
            <a:off x="2507168" y="624840"/>
            <a:ext cx="359569" cy="18192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r"/>
            <a:r>
              <a:rPr lang="fr-FR" sz="700" dirty="0" smtClean="0">
                <a:solidFill>
                  <a:schemeClr val="bg1"/>
                </a:solidFill>
              </a:rPr>
              <a:t>Matière :</a:t>
            </a:r>
            <a:endParaRPr lang="fr-FR" sz="700" dirty="0">
              <a:solidFill>
                <a:schemeClr val="bg1"/>
              </a:solidFill>
            </a:endParaRPr>
          </a:p>
        </p:txBody>
      </p:sp>
      <p:sp>
        <p:nvSpPr>
          <p:cNvPr id="22" name="Zone de texte 21"/>
          <p:cNvSpPr txBox="1"/>
          <p:nvPr/>
        </p:nvSpPr>
        <p:spPr>
          <a:xfrm>
            <a:off x="3807045" y="624840"/>
            <a:ext cx="359569" cy="18192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r"/>
            <a:r>
              <a:rPr lang="fr-FR" sz="700" dirty="0" smtClean="0">
                <a:solidFill>
                  <a:schemeClr val="bg1"/>
                </a:solidFill>
              </a:rPr>
              <a:t>Matière :</a:t>
            </a:r>
            <a:endParaRPr lang="fr-FR" sz="700" dirty="0">
              <a:solidFill>
                <a:schemeClr val="bg1"/>
              </a:solidFill>
            </a:endParaRPr>
          </a:p>
        </p:txBody>
      </p:sp>
      <p:sp>
        <p:nvSpPr>
          <p:cNvPr id="24" name="Zone de texte 23"/>
          <p:cNvSpPr txBox="1"/>
          <p:nvPr/>
        </p:nvSpPr>
        <p:spPr>
          <a:xfrm>
            <a:off x="5106922" y="624840"/>
            <a:ext cx="359569" cy="18192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r"/>
            <a:r>
              <a:rPr lang="fr-FR" sz="700" dirty="0" smtClean="0">
                <a:solidFill>
                  <a:schemeClr val="bg1"/>
                </a:solidFill>
              </a:rPr>
              <a:t>Matière :</a:t>
            </a:r>
            <a:endParaRPr lang="fr-FR" sz="700" dirty="0">
              <a:solidFill>
                <a:schemeClr val="bg1"/>
              </a:solidFill>
            </a:endParaRPr>
          </a:p>
        </p:txBody>
      </p:sp>
      <p:sp>
        <p:nvSpPr>
          <p:cNvPr id="26" name="Zone de texte 25"/>
          <p:cNvSpPr txBox="1"/>
          <p:nvPr/>
        </p:nvSpPr>
        <p:spPr>
          <a:xfrm>
            <a:off x="6406799" y="624840"/>
            <a:ext cx="359569" cy="18192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r"/>
            <a:r>
              <a:rPr lang="fr-FR" sz="700" dirty="0" smtClean="0">
                <a:solidFill>
                  <a:schemeClr val="bg1"/>
                </a:solidFill>
              </a:rPr>
              <a:t>Matière :</a:t>
            </a:r>
            <a:endParaRPr lang="fr-FR" sz="700" dirty="0">
              <a:solidFill>
                <a:schemeClr val="bg1"/>
              </a:solidFill>
            </a:endParaRPr>
          </a:p>
        </p:txBody>
      </p:sp>
      <p:sp>
        <p:nvSpPr>
          <p:cNvPr id="28" name="Zone de texte 27"/>
          <p:cNvSpPr txBox="1"/>
          <p:nvPr/>
        </p:nvSpPr>
        <p:spPr>
          <a:xfrm>
            <a:off x="7706674" y="624840"/>
            <a:ext cx="359569" cy="18192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r"/>
            <a:r>
              <a:rPr lang="fr-FR" sz="700" dirty="0" smtClean="0">
                <a:solidFill>
                  <a:schemeClr val="bg1"/>
                </a:solidFill>
              </a:rPr>
              <a:t>Matière :</a:t>
            </a:r>
            <a:endParaRPr lang="fr-FR" sz="700" dirty="0">
              <a:solidFill>
                <a:schemeClr val="bg1"/>
              </a:solidFill>
            </a:endParaRPr>
          </a:p>
        </p:txBody>
      </p:sp>
      <p:sp>
        <p:nvSpPr>
          <p:cNvPr id="140" name="Zone de texte 139"/>
          <p:cNvSpPr txBox="1"/>
          <p:nvPr/>
        </p:nvSpPr>
        <p:spPr>
          <a:xfrm>
            <a:off x="236716" y="1304435"/>
            <a:ext cx="470782" cy="324075"/>
          </a:xfrm>
          <a:prstGeom prst="rect">
            <a:avLst/>
          </a:prstGeom>
          <a:noFill/>
        </p:spPr>
        <p:txBody>
          <a:bodyPr wrap="none" lIns="0" tIns="0" rIns="0" bIns="0" rtlCol="0" anchor="t">
            <a:noAutofit/>
          </a:bodyPr>
          <a:lstStyle/>
          <a:p>
            <a:pPr algn="l"/>
            <a:r>
              <a:rPr lang="fr-FR" sz="1200" dirty="0" smtClean="0">
                <a:solidFill>
                  <a:schemeClr val="tx1"/>
                </a:solidFill>
                <a:latin typeface="+mj-lt"/>
              </a:rPr>
              <a:t>Lun</a:t>
            </a:r>
          </a:p>
        </p:txBody>
      </p:sp>
      <p:sp>
        <p:nvSpPr>
          <p:cNvPr id="141" name="Zone de texte 140"/>
          <p:cNvSpPr txBox="1"/>
          <p:nvPr/>
        </p:nvSpPr>
        <p:spPr>
          <a:xfrm>
            <a:off x="236716" y="2180320"/>
            <a:ext cx="470782" cy="324075"/>
          </a:xfrm>
          <a:prstGeom prst="rect">
            <a:avLst/>
          </a:prstGeom>
          <a:noFill/>
        </p:spPr>
        <p:txBody>
          <a:bodyPr wrap="none" lIns="0" tIns="0" rIns="0" bIns="0" rtlCol="0" anchor="t">
            <a:noAutofit/>
          </a:bodyPr>
          <a:lstStyle/>
          <a:p>
            <a:pPr algn="l"/>
            <a:r>
              <a:rPr lang="fr-FR" sz="1200" smtClean="0">
                <a:solidFill>
                  <a:schemeClr val="tx1"/>
                </a:solidFill>
                <a:latin typeface="+mj-lt"/>
              </a:rPr>
              <a:t>Mar</a:t>
            </a:r>
            <a:endParaRPr lang="fr-FR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42" name="Zone de texte 141"/>
          <p:cNvSpPr txBox="1"/>
          <p:nvPr/>
        </p:nvSpPr>
        <p:spPr>
          <a:xfrm>
            <a:off x="236716" y="3025178"/>
            <a:ext cx="470782" cy="324075"/>
          </a:xfrm>
          <a:prstGeom prst="rect">
            <a:avLst/>
          </a:prstGeom>
          <a:noFill/>
        </p:spPr>
        <p:txBody>
          <a:bodyPr wrap="none" lIns="0" tIns="0" rIns="0" bIns="0" rtlCol="0" anchor="t">
            <a:noAutofit/>
          </a:bodyPr>
          <a:lstStyle/>
          <a:p>
            <a:pPr algn="l"/>
            <a:r>
              <a:rPr lang="fr-FR" sz="1200" smtClean="0">
                <a:solidFill>
                  <a:schemeClr val="tx1"/>
                </a:solidFill>
                <a:latin typeface="+mj-lt"/>
              </a:rPr>
              <a:t>Mer</a:t>
            </a:r>
            <a:endParaRPr lang="fr-FR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43" name="Zone de texte 142"/>
          <p:cNvSpPr txBox="1"/>
          <p:nvPr/>
        </p:nvSpPr>
        <p:spPr>
          <a:xfrm>
            <a:off x="236716" y="3878203"/>
            <a:ext cx="470782" cy="324075"/>
          </a:xfrm>
          <a:prstGeom prst="rect">
            <a:avLst/>
          </a:prstGeom>
          <a:noFill/>
        </p:spPr>
        <p:txBody>
          <a:bodyPr wrap="none" lIns="0" tIns="0" rIns="0" bIns="0" rtlCol="0" anchor="t">
            <a:noAutofit/>
          </a:bodyPr>
          <a:lstStyle/>
          <a:p>
            <a:pPr algn="l"/>
            <a:r>
              <a:rPr lang="fr-FR" sz="1200" smtClean="0">
                <a:solidFill>
                  <a:schemeClr val="tx1"/>
                </a:solidFill>
                <a:latin typeface="+mj-lt"/>
              </a:rPr>
              <a:t>Jeu</a:t>
            </a:r>
            <a:endParaRPr lang="fr-FR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44" name="Zone de texte 143"/>
          <p:cNvSpPr txBox="1"/>
          <p:nvPr/>
        </p:nvSpPr>
        <p:spPr>
          <a:xfrm>
            <a:off x="236716" y="4737331"/>
            <a:ext cx="470782" cy="324075"/>
          </a:xfrm>
          <a:prstGeom prst="rect">
            <a:avLst/>
          </a:prstGeom>
          <a:noFill/>
        </p:spPr>
        <p:txBody>
          <a:bodyPr wrap="none" lIns="0" tIns="0" rIns="0" bIns="0" rtlCol="0" anchor="t">
            <a:noAutofit/>
          </a:bodyPr>
          <a:lstStyle/>
          <a:p>
            <a:pPr algn="l"/>
            <a:r>
              <a:rPr lang="fr-FR" sz="1200" smtClean="0">
                <a:solidFill>
                  <a:schemeClr val="tx1"/>
                </a:solidFill>
                <a:latin typeface="+mj-lt"/>
              </a:rPr>
              <a:t>Ven</a:t>
            </a:r>
            <a:endParaRPr lang="fr-FR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45" name="Zone de texte 144"/>
          <p:cNvSpPr txBox="1"/>
          <p:nvPr/>
        </p:nvSpPr>
        <p:spPr>
          <a:xfrm>
            <a:off x="236716" y="5589809"/>
            <a:ext cx="470782" cy="324075"/>
          </a:xfrm>
          <a:prstGeom prst="rect">
            <a:avLst/>
          </a:prstGeom>
          <a:noFill/>
        </p:spPr>
        <p:txBody>
          <a:bodyPr wrap="none" lIns="0" tIns="0" rIns="0" bIns="0" rtlCol="0" anchor="t">
            <a:noAutofit/>
          </a:bodyPr>
          <a:lstStyle/>
          <a:p>
            <a:pPr algn="l"/>
            <a:r>
              <a:rPr lang="fr-FR" sz="1200" smtClean="0">
                <a:solidFill>
                  <a:schemeClr val="tx1"/>
                </a:solidFill>
                <a:latin typeface="+mj-lt"/>
              </a:rPr>
              <a:t>Sam</a:t>
            </a:r>
            <a:endParaRPr lang="fr-FR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46" name="Zone de texte 145"/>
          <p:cNvSpPr txBox="1"/>
          <p:nvPr/>
        </p:nvSpPr>
        <p:spPr>
          <a:xfrm>
            <a:off x="236716" y="6450454"/>
            <a:ext cx="470782" cy="324075"/>
          </a:xfrm>
          <a:prstGeom prst="rect">
            <a:avLst/>
          </a:prstGeom>
          <a:noFill/>
        </p:spPr>
        <p:txBody>
          <a:bodyPr wrap="none" lIns="0" tIns="0" rIns="0" bIns="0" rtlCol="0" anchor="t">
            <a:noAutofit/>
          </a:bodyPr>
          <a:lstStyle/>
          <a:p>
            <a:pPr algn="l"/>
            <a:r>
              <a:rPr lang="fr-FR" sz="1200" dirty="0" smtClean="0">
                <a:solidFill>
                  <a:schemeClr val="tx1"/>
                </a:solidFill>
                <a:latin typeface="+mj-lt"/>
              </a:rPr>
              <a:t>Dim</a:t>
            </a:r>
            <a:endParaRPr lang="fr-FR" sz="1200" dirty="0">
              <a:solidFill>
                <a:schemeClr val="tx1"/>
              </a:solidFill>
              <a:latin typeface="+mj-lt"/>
            </a:endParaRPr>
          </a:p>
        </p:txBody>
      </p:sp>
      <p:grpSp>
        <p:nvGrpSpPr>
          <p:cNvPr id="42" name="Groupe 41"/>
          <p:cNvGrpSpPr/>
          <p:nvPr/>
        </p:nvGrpSpPr>
        <p:grpSpPr>
          <a:xfrm>
            <a:off x="873001" y="5435222"/>
            <a:ext cx="279123" cy="273807"/>
            <a:chOff x="4406900" y="5281613"/>
            <a:chExt cx="333375" cy="327025"/>
          </a:xfrm>
        </p:grpSpPr>
        <p:sp>
          <p:nvSpPr>
            <p:cNvPr id="81" name="Ellipse 80"/>
            <p:cNvSpPr>
              <a:spLocks noChangeArrowheads="1"/>
            </p:cNvSpPr>
            <p:nvPr/>
          </p:nvSpPr>
          <p:spPr bwMode="auto">
            <a:xfrm>
              <a:off x="4406900" y="5281613"/>
              <a:ext cx="333375" cy="327025"/>
            </a:xfrm>
            <a:prstGeom prst="ellipse">
              <a:avLst/>
            </a:prstGeom>
            <a:solidFill>
              <a:srgbClr val="FFD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82" name="Forme libre 81"/>
            <p:cNvSpPr>
              <a:spLocks/>
            </p:cNvSpPr>
            <p:nvPr/>
          </p:nvSpPr>
          <p:spPr bwMode="auto">
            <a:xfrm>
              <a:off x="4454525" y="5443538"/>
              <a:ext cx="242888" cy="115888"/>
            </a:xfrm>
            <a:custGeom>
              <a:avLst/>
              <a:gdLst>
                <a:gd name="T0" fmla="*/ 57 w 63"/>
                <a:gd name="T1" fmla="*/ 2 h 31"/>
                <a:gd name="T2" fmla="*/ 59 w 63"/>
                <a:gd name="T3" fmla="*/ 17 h 31"/>
                <a:gd name="T4" fmla="*/ 31 w 63"/>
                <a:gd name="T5" fmla="*/ 31 h 31"/>
                <a:gd name="T6" fmla="*/ 4 w 63"/>
                <a:gd name="T7" fmla="*/ 17 h 31"/>
                <a:gd name="T8" fmla="*/ 6 w 63"/>
                <a:gd name="T9" fmla="*/ 2 h 31"/>
                <a:gd name="T10" fmla="*/ 31 w 63"/>
                <a:gd name="T11" fmla="*/ 4 h 31"/>
                <a:gd name="T12" fmla="*/ 57 w 63"/>
                <a:gd name="T13" fmla="*/ 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3" h="31">
                  <a:moveTo>
                    <a:pt x="57" y="2"/>
                  </a:moveTo>
                  <a:cubicBezTo>
                    <a:pt x="60" y="3"/>
                    <a:pt x="63" y="10"/>
                    <a:pt x="59" y="17"/>
                  </a:cubicBezTo>
                  <a:cubicBezTo>
                    <a:pt x="55" y="24"/>
                    <a:pt x="45" y="31"/>
                    <a:pt x="31" y="31"/>
                  </a:cubicBezTo>
                  <a:cubicBezTo>
                    <a:pt x="18" y="31"/>
                    <a:pt x="8" y="24"/>
                    <a:pt x="4" y="17"/>
                  </a:cubicBezTo>
                  <a:cubicBezTo>
                    <a:pt x="0" y="10"/>
                    <a:pt x="2" y="3"/>
                    <a:pt x="6" y="2"/>
                  </a:cubicBezTo>
                  <a:cubicBezTo>
                    <a:pt x="14" y="0"/>
                    <a:pt x="21" y="5"/>
                    <a:pt x="31" y="4"/>
                  </a:cubicBezTo>
                  <a:cubicBezTo>
                    <a:pt x="41" y="5"/>
                    <a:pt x="49" y="0"/>
                    <a:pt x="57" y="2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83" name="Forme libre 82"/>
            <p:cNvSpPr>
              <a:spLocks/>
            </p:cNvSpPr>
            <p:nvPr/>
          </p:nvSpPr>
          <p:spPr bwMode="auto">
            <a:xfrm>
              <a:off x="4613275" y="5372100"/>
              <a:ext cx="60325" cy="41275"/>
            </a:xfrm>
            <a:custGeom>
              <a:avLst/>
              <a:gdLst>
                <a:gd name="T0" fmla="*/ 9 w 16"/>
                <a:gd name="T1" fmla="*/ 6 h 11"/>
                <a:gd name="T2" fmla="*/ 16 w 16"/>
                <a:gd name="T3" fmla="*/ 1 h 11"/>
                <a:gd name="T4" fmla="*/ 8 w 16"/>
                <a:gd name="T5" fmla="*/ 2 h 11"/>
                <a:gd name="T6" fmla="*/ 1 w 16"/>
                <a:gd name="T7" fmla="*/ 6 h 11"/>
                <a:gd name="T8" fmla="*/ 1 w 16"/>
                <a:gd name="T9" fmla="*/ 6 h 11"/>
                <a:gd name="T10" fmla="*/ 1 w 16"/>
                <a:gd name="T11" fmla="*/ 6 h 11"/>
                <a:gd name="T12" fmla="*/ 0 w 16"/>
                <a:gd name="T13" fmla="*/ 7 h 11"/>
                <a:gd name="T14" fmla="*/ 8 w 16"/>
                <a:gd name="T15" fmla="*/ 10 h 11"/>
                <a:gd name="T16" fmla="*/ 16 w 16"/>
                <a:gd name="T17" fmla="*/ 9 h 11"/>
                <a:gd name="T18" fmla="*/ 9 w 16"/>
                <a:gd name="T19" fmla="*/ 6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" h="11">
                  <a:moveTo>
                    <a:pt x="9" y="6"/>
                  </a:moveTo>
                  <a:cubicBezTo>
                    <a:pt x="13" y="4"/>
                    <a:pt x="16" y="2"/>
                    <a:pt x="16" y="1"/>
                  </a:cubicBezTo>
                  <a:cubicBezTo>
                    <a:pt x="16" y="0"/>
                    <a:pt x="12" y="0"/>
                    <a:pt x="8" y="2"/>
                  </a:cubicBezTo>
                  <a:cubicBezTo>
                    <a:pt x="4" y="3"/>
                    <a:pt x="1" y="5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0" y="6"/>
                    <a:pt x="0" y="7"/>
                  </a:cubicBezTo>
                  <a:cubicBezTo>
                    <a:pt x="0" y="8"/>
                    <a:pt x="4" y="9"/>
                    <a:pt x="8" y="10"/>
                  </a:cubicBezTo>
                  <a:cubicBezTo>
                    <a:pt x="13" y="11"/>
                    <a:pt x="16" y="11"/>
                    <a:pt x="16" y="9"/>
                  </a:cubicBezTo>
                  <a:cubicBezTo>
                    <a:pt x="16" y="8"/>
                    <a:pt x="13" y="7"/>
                    <a:pt x="9" y="6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84" name="Forme libre 83"/>
            <p:cNvSpPr>
              <a:spLocks/>
            </p:cNvSpPr>
            <p:nvPr/>
          </p:nvSpPr>
          <p:spPr bwMode="auto">
            <a:xfrm>
              <a:off x="4473575" y="5372100"/>
              <a:ext cx="61913" cy="41275"/>
            </a:xfrm>
            <a:custGeom>
              <a:avLst/>
              <a:gdLst>
                <a:gd name="T0" fmla="*/ 8 w 16"/>
                <a:gd name="T1" fmla="*/ 6 h 11"/>
                <a:gd name="T2" fmla="*/ 0 w 16"/>
                <a:gd name="T3" fmla="*/ 1 h 11"/>
                <a:gd name="T4" fmla="*/ 9 w 16"/>
                <a:gd name="T5" fmla="*/ 2 h 11"/>
                <a:gd name="T6" fmla="*/ 16 w 16"/>
                <a:gd name="T7" fmla="*/ 6 h 11"/>
                <a:gd name="T8" fmla="*/ 16 w 16"/>
                <a:gd name="T9" fmla="*/ 6 h 11"/>
                <a:gd name="T10" fmla="*/ 16 w 16"/>
                <a:gd name="T11" fmla="*/ 6 h 11"/>
                <a:gd name="T12" fmla="*/ 16 w 16"/>
                <a:gd name="T13" fmla="*/ 7 h 11"/>
                <a:gd name="T14" fmla="*/ 8 w 16"/>
                <a:gd name="T15" fmla="*/ 10 h 11"/>
                <a:gd name="T16" fmla="*/ 0 w 16"/>
                <a:gd name="T17" fmla="*/ 9 h 11"/>
                <a:gd name="T18" fmla="*/ 8 w 16"/>
                <a:gd name="T19" fmla="*/ 6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" h="11">
                  <a:moveTo>
                    <a:pt x="8" y="6"/>
                  </a:moveTo>
                  <a:cubicBezTo>
                    <a:pt x="3" y="4"/>
                    <a:pt x="0" y="2"/>
                    <a:pt x="0" y="1"/>
                  </a:cubicBezTo>
                  <a:cubicBezTo>
                    <a:pt x="1" y="0"/>
                    <a:pt x="4" y="0"/>
                    <a:pt x="9" y="2"/>
                  </a:cubicBezTo>
                  <a:cubicBezTo>
                    <a:pt x="12" y="3"/>
                    <a:pt x="15" y="5"/>
                    <a:pt x="16" y="6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6" y="7"/>
                  </a:cubicBezTo>
                  <a:cubicBezTo>
                    <a:pt x="16" y="8"/>
                    <a:pt x="13" y="9"/>
                    <a:pt x="8" y="10"/>
                  </a:cubicBezTo>
                  <a:cubicBezTo>
                    <a:pt x="4" y="11"/>
                    <a:pt x="0" y="11"/>
                    <a:pt x="0" y="9"/>
                  </a:cubicBezTo>
                  <a:cubicBezTo>
                    <a:pt x="0" y="8"/>
                    <a:pt x="3" y="7"/>
                    <a:pt x="8" y="6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85" name="Forme libre 84"/>
            <p:cNvSpPr>
              <a:spLocks/>
            </p:cNvSpPr>
            <p:nvPr/>
          </p:nvSpPr>
          <p:spPr bwMode="auto">
            <a:xfrm>
              <a:off x="4516438" y="5503863"/>
              <a:ext cx="115888" cy="36513"/>
            </a:xfrm>
            <a:custGeom>
              <a:avLst/>
              <a:gdLst>
                <a:gd name="T0" fmla="*/ 27 w 30"/>
                <a:gd name="T1" fmla="*/ 1 h 10"/>
                <a:gd name="T2" fmla="*/ 28 w 30"/>
                <a:gd name="T3" fmla="*/ 5 h 10"/>
                <a:gd name="T4" fmla="*/ 15 w 30"/>
                <a:gd name="T5" fmla="*/ 10 h 10"/>
                <a:gd name="T6" fmla="*/ 2 w 30"/>
                <a:gd name="T7" fmla="*/ 5 h 10"/>
                <a:gd name="T8" fmla="*/ 3 w 30"/>
                <a:gd name="T9" fmla="*/ 1 h 10"/>
                <a:gd name="T10" fmla="*/ 15 w 30"/>
                <a:gd name="T11" fmla="*/ 2 h 10"/>
                <a:gd name="T12" fmla="*/ 27 w 30"/>
                <a:gd name="T13" fmla="*/ 1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10">
                  <a:moveTo>
                    <a:pt x="27" y="1"/>
                  </a:moveTo>
                  <a:cubicBezTo>
                    <a:pt x="29" y="1"/>
                    <a:pt x="30" y="3"/>
                    <a:pt x="28" y="5"/>
                  </a:cubicBezTo>
                  <a:cubicBezTo>
                    <a:pt x="26" y="8"/>
                    <a:pt x="22" y="10"/>
                    <a:pt x="15" y="10"/>
                  </a:cubicBezTo>
                  <a:cubicBezTo>
                    <a:pt x="9" y="10"/>
                    <a:pt x="4" y="8"/>
                    <a:pt x="2" y="5"/>
                  </a:cubicBezTo>
                  <a:cubicBezTo>
                    <a:pt x="0" y="3"/>
                    <a:pt x="1" y="1"/>
                    <a:pt x="3" y="1"/>
                  </a:cubicBezTo>
                  <a:cubicBezTo>
                    <a:pt x="7" y="0"/>
                    <a:pt x="10" y="2"/>
                    <a:pt x="15" y="2"/>
                  </a:cubicBezTo>
                  <a:cubicBezTo>
                    <a:pt x="20" y="2"/>
                    <a:pt x="24" y="0"/>
                    <a:pt x="27" y="1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</p:grpSp>
      <p:grpSp>
        <p:nvGrpSpPr>
          <p:cNvPr id="43" name="Groupe 42"/>
          <p:cNvGrpSpPr/>
          <p:nvPr/>
        </p:nvGrpSpPr>
        <p:grpSpPr>
          <a:xfrm>
            <a:off x="861039" y="1993595"/>
            <a:ext cx="307036" cy="299061"/>
            <a:chOff x="4392613" y="1177925"/>
            <a:chExt cx="366713" cy="357188"/>
          </a:xfrm>
        </p:grpSpPr>
        <p:sp>
          <p:nvSpPr>
            <p:cNvPr id="77" name="Forme libre 76"/>
            <p:cNvSpPr>
              <a:spLocks/>
            </p:cNvSpPr>
            <p:nvPr/>
          </p:nvSpPr>
          <p:spPr bwMode="auto">
            <a:xfrm>
              <a:off x="4392613" y="1177925"/>
              <a:ext cx="366713" cy="357188"/>
            </a:xfrm>
            <a:custGeom>
              <a:avLst/>
              <a:gdLst>
                <a:gd name="T0" fmla="*/ 78 w 95"/>
                <a:gd name="T1" fmla="*/ 17 h 95"/>
                <a:gd name="T2" fmla="*/ 78 w 95"/>
                <a:gd name="T3" fmla="*/ 78 h 95"/>
                <a:gd name="T4" fmla="*/ 17 w 95"/>
                <a:gd name="T5" fmla="*/ 78 h 95"/>
                <a:gd name="T6" fmla="*/ 17 w 95"/>
                <a:gd name="T7" fmla="*/ 17 h 95"/>
                <a:gd name="T8" fmla="*/ 78 w 95"/>
                <a:gd name="T9" fmla="*/ 17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5" h="95">
                  <a:moveTo>
                    <a:pt x="78" y="17"/>
                  </a:moveTo>
                  <a:cubicBezTo>
                    <a:pt x="95" y="34"/>
                    <a:pt x="95" y="61"/>
                    <a:pt x="78" y="78"/>
                  </a:cubicBezTo>
                  <a:cubicBezTo>
                    <a:pt x="61" y="95"/>
                    <a:pt x="34" y="95"/>
                    <a:pt x="17" y="78"/>
                  </a:cubicBezTo>
                  <a:cubicBezTo>
                    <a:pt x="0" y="61"/>
                    <a:pt x="0" y="34"/>
                    <a:pt x="17" y="17"/>
                  </a:cubicBezTo>
                  <a:cubicBezTo>
                    <a:pt x="34" y="0"/>
                    <a:pt x="61" y="0"/>
                    <a:pt x="78" y="17"/>
                  </a:cubicBezTo>
                  <a:close/>
                </a:path>
              </a:pathLst>
            </a:custGeom>
            <a:solidFill>
              <a:srgbClr val="FFD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78" name="Forme libre 77"/>
            <p:cNvSpPr>
              <a:spLocks/>
            </p:cNvSpPr>
            <p:nvPr/>
          </p:nvSpPr>
          <p:spPr bwMode="auto">
            <a:xfrm>
              <a:off x="4484688" y="1295400"/>
              <a:ext cx="31750" cy="60325"/>
            </a:xfrm>
            <a:custGeom>
              <a:avLst/>
              <a:gdLst>
                <a:gd name="T0" fmla="*/ 8 w 8"/>
                <a:gd name="T1" fmla="*/ 5 h 16"/>
                <a:gd name="T2" fmla="*/ 4 w 8"/>
                <a:gd name="T3" fmla="*/ 0 h 16"/>
                <a:gd name="T4" fmla="*/ 0 w 8"/>
                <a:gd name="T5" fmla="*/ 5 h 16"/>
                <a:gd name="T6" fmla="*/ 4 w 8"/>
                <a:gd name="T7" fmla="*/ 16 h 16"/>
                <a:gd name="T8" fmla="*/ 4 w 8"/>
                <a:gd name="T9" fmla="*/ 16 h 16"/>
                <a:gd name="T10" fmla="*/ 4 w 8"/>
                <a:gd name="T11" fmla="*/ 16 h 16"/>
                <a:gd name="T12" fmla="*/ 3 w 8"/>
                <a:gd name="T13" fmla="*/ 10 h 16"/>
                <a:gd name="T14" fmla="*/ 4 w 8"/>
                <a:gd name="T15" fmla="*/ 11 h 16"/>
                <a:gd name="T16" fmla="*/ 8 w 8"/>
                <a:gd name="T17" fmla="*/ 5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" h="16">
                  <a:moveTo>
                    <a:pt x="8" y="5"/>
                  </a:moveTo>
                  <a:cubicBezTo>
                    <a:pt x="8" y="2"/>
                    <a:pt x="6" y="0"/>
                    <a:pt x="4" y="0"/>
                  </a:cubicBezTo>
                  <a:cubicBezTo>
                    <a:pt x="2" y="0"/>
                    <a:pt x="0" y="2"/>
                    <a:pt x="0" y="5"/>
                  </a:cubicBezTo>
                  <a:cubicBezTo>
                    <a:pt x="0" y="16"/>
                    <a:pt x="4" y="16"/>
                    <a:pt x="4" y="16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6"/>
                    <a:pt x="3" y="15"/>
                    <a:pt x="3" y="10"/>
                  </a:cubicBezTo>
                  <a:cubicBezTo>
                    <a:pt x="3" y="11"/>
                    <a:pt x="4" y="11"/>
                    <a:pt x="4" y="11"/>
                  </a:cubicBezTo>
                  <a:cubicBezTo>
                    <a:pt x="6" y="11"/>
                    <a:pt x="8" y="8"/>
                    <a:pt x="8" y="5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79" name="Forme libre 78"/>
            <p:cNvSpPr>
              <a:spLocks/>
            </p:cNvSpPr>
            <p:nvPr/>
          </p:nvSpPr>
          <p:spPr bwMode="auto">
            <a:xfrm>
              <a:off x="4600575" y="1295400"/>
              <a:ext cx="31750" cy="60325"/>
            </a:xfrm>
            <a:custGeom>
              <a:avLst/>
              <a:gdLst>
                <a:gd name="T0" fmla="*/ 8 w 8"/>
                <a:gd name="T1" fmla="*/ 5 h 16"/>
                <a:gd name="T2" fmla="*/ 4 w 8"/>
                <a:gd name="T3" fmla="*/ 0 h 16"/>
                <a:gd name="T4" fmla="*/ 0 w 8"/>
                <a:gd name="T5" fmla="*/ 5 h 16"/>
                <a:gd name="T6" fmla="*/ 4 w 8"/>
                <a:gd name="T7" fmla="*/ 16 h 16"/>
                <a:gd name="T8" fmla="*/ 4 w 8"/>
                <a:gd name="T9" fmla="*/ 16 h 16"/>
                <a:gd name="T10" fmla="*/ 4 w 8"/>
                <a:gd name="T11" fmla="*/ 16 h 16"/>
                <a:gd name="T12" fmla="*/ 2 w 8"/>
                <a:gd name="T13" fmla="*/ 10 h 16"/>
                <a:gd name="T14" fmla="*/ 4 w 8"/>
                <a:gd name="T15" fmla="*/ 11 h 16"/>
                <a:gd name="T16" fmla="*/ 8 w 8"/>
                <a:gd name="T17" fmla="*/ 5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" h="16">
                  <a:moveTo>
                    <a:pt x="8" y="5"/>
                  </a:moveTo>
                  <a:cubicBezTo>
                    <a:pt x="8" y="2"/>
                    <a:pt x="6" y="0"/>
                    <a:pt x="4" y="0"/>
                  </a:cubicBezTo>
                  <a:cubicBezTo>
                    <a:pt x="1" y="0"/>
                    <a:pt x="0" y="2"/>
                    <a:pt x="0" y="5"/>
                  </a:cubicBezTo>
                  <a:cubicBezTo>
                    <a:pt x="0" y="16"/>
                    <a:pt x="4" y="16"/>
                    <a:pt x="4" y="16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6"/>
                    <a:pt x="3" y="15"/>
                    <a:pt x="2" y="10"/>
                  </a:cubicBezTo>
                  <a:cubicBezTo>
                    <a:pt x="3" y="11"/>
                    <a:pt x="3" y="11"/>
                    <a:pt x="4" y="11"/>
                  </a:cubicBezTo>
                  <a:cubicBezTo>
                    <a:pt x="6" y="11"/>
                    <a:pt x="8" y="8"/>
                    <a:pt x="8" y="5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80" name="Forme libre 79"/>
            <p:cNvSpPr>
              <a:spLocks/>
            </p:cNvSpPr>
            <p:nvPr/>
          </p:nvSpPr>
          <p:spPr bwMode="auto">
            <a:xfrm>
              <a:off x="4519613" y="1411288"/>
              <a:ext cx="115888" cy="38100"/>
            </a:xfrm>
            <a:custGeom>
              <a:avLst/>
              <a:gdLst>
                <a:gd name="T0" fmla="*/ 2 w 30"/>
                <a:gd name="T1" fmla="*/ 1 h 10"/>
                <a:gd name="T2" fmla="*/ 2 w 30"/>
                <a:gd name="T3" fmla="*/ 5 h 10"/>
                <a:gd name="T4" fmla="*/ 15 w 30"/>
                <a:gd name="T5" fmla="*/ 10 h 10"/>
                <a:gd name="T6" fmla="*/ 28 w 30"/>
                <a:gd name="T7" fmla="*/ 5 h 10"/>
                <a:gd name="T8" fmla="*/ 27 w 30"/>
                <a:gd name="T9" fmla="*/ 1 h 10"/>
                <a:gd name="T10" fmla="*/ 15 w 30"/>
                <a:gd name="T11" fmla="*/ 2 h 10"/>
                <a:gd name="T12" fmla="*/ 2 w 30"/>
                <a:gd name="T13" fmla="*/ 1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10">
                  <a:moveTo>
                    <a:pt x="2" y="1"/>
                  </a:moveTo>
                  <a:cubicBezTo>
                    <a:pt x="1" y="1"/>
                    <a:pt x="0" y="3"/>
                    <a:pt x="2" y="5"/>
                  </a:cubicBezTo>
                  <a:cubicBezTo>
                    <a:pt x="3" y="7"/>
                    <a:pt x="8" y="10"/>
                    <a:pt x="15" y="10"/>
                  </a:cubicBezTo>
                  <a:cubicBezTo>
                    <a:pt x="21" y="10"/>
                    <a:pt x="26" y="7"/>
                    <a:pt x="28" y="5"/>
                  </a:cubicBezTo>
                  <a:cubicBezTo>
                    <a:pt x="30" y="3"/>
                    <a:pt x="29" y="1"/>
                    <a:pt x="27" y="1"/>
                  </a:cubicBezTo>
                  <a:cubicBezTo>
                    <a:pt x="23" y="0"/>
                    <a:pt x="20" y="2"/>
                    <a:pt x="15" y="2"/>
                  </a:cubicBezTo>
                  <a:cubicBezTo>
                    <a:pt x="10" y="2"/>
                    <a:pt x="6" y="0"/>
                    <a:pt x="2" y="1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</p:grpSp>
      <p:grpSp>
        <p:nvGrpSpPr>
          <p:cNvPr id="44" name="Groupe 43"/>
          <p:cNvGrpSpPr/>
          <p:nvPr/>
        </p:nvGrpSpPr>
        <p:grpSpPr>
          <a:xfrm>
            <a:off x="861039" y="1137009"/>
            <a:ext cx="307036" cy="297732"/>
            <a:chOff x="4392613" y="157163"/>
            <a:chExt cx="366713" cy="355600"/>
          </a:xfrm>
        </p:grpSpPr>
        <p:sp>
          <p:nvSpPr>
            <p:cNvPr id="69" name="Forme libre 68"/>
            <p:cNvSpPr>
              <a:spLocks/>
            </p:cNvSpPr>
            <p:nvPr/>
          </p:nvSpPr>
          <p:spPr bwMode="auto">
            <a:xfrm>
              <a:off x="4392613" y="157163"/>
              <a:ext cx="366713" cy="355600"/>
            </a:xfrm>
            <a:custGeom>
              <a:avLst/>
              <a:gdLst>
                <a:gd name="T0" fmla="*/ 78 w 95"/>
                <a:gd name="T1" fmla="*/ 17 h 95"/>
                <a:gd name="T2" fmla="*/ 78 w 95"/>
                <a:gd name="T3" fmla="*/ 78 h 95"/>
                <a:gd name="T4" fmla="*/ 17 w 95"/>
                <a:gd name="T5" fmla="*/ 78 h 95"/>
                <a:gd name="T6" fmla="*/ 17 w 95"/>
                <a:gd name="T7" fmla="*/ 17 h 95"/>
                <a:gd name="T8" fmla="*/ 78 w 95"/>
                <a:gd name="T9" fmla="*/ 17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5" h="95">
                  <a:moveTo>
                    <a:pt x="78" y="17"/>
                  </a:moveTo>
                  <a:cubicBezTo>
                    <a:pt x="95" y="34"/>
                    <a:pt x="95" y="61"/>
                    <a:pt x="78" y="78"/>
                  </a:cubicBezTo>
                  <a:cubicBezTo>
                    <a:pt x="61" y="95"/>
                    <a:pt x="34" y="95"/>
                    <a:pt x="17" y="78"/>
                  </a:cubicBezTo>
                  <a:cubicBezTo>
                    <a:pt x="0" y="61"/>
                    <a:pt x="0" y="34"/>
                    <a:pt x="17" y="17"/>
                  </a:cubicBezTo>
                  <a:cubicBezTo>
                    <a:pt x="34" y="0"/>
                    <a:pt x="61" y="0"/>
                    <a:pt x="78" y="17"/>
                  </a:cubicBezTo>
                  <a:close/>
                </a:path>
              </a:pathLst>
            </a:custGeom>
            <a:solidFill>
              <a:srgbClr val="FFD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70" name="Forme libre 69"/>
            <p:cNvSpPr>
              <a:spLocks/>
            </p:cNvSpPr>
            <p:nvPr/>
          </p:nvSpPr>
          <p:spPr bwMode="auto">
            <a:xfrm>
              <a:off x="4613275" y="228600"/>
              <a:ext cx="49213" cy="22225"/>
            </a:xfrm>
            <a:custGeom>
              <a:avLst/>
              <a:gdLst>
                <a:gd name="T0" fmla="*/ 1 w 13"/>
                <a:gd name="T1" fmla="*/ 4 h 6"/>
                <a:gd name="T2" fmla="*/ 1 w 13"/>
                <a:gd name="T3" fmla="*/ 2 h 6"/>
                <a:gd name="T4" fmla="*/ 7 w 13"/>
                <a:gd name="T5" fmla="*/ 1 h 6"/>
                <a:gd name="T6" fmla="*/ 13 w 13"/>
                <a:gd name="T7" fmla="*/ 4 h 6"/>
                <a:gd name="T8" fmla="*/ 12 w 13"/>
                <a:gd name="T9" fmla="*/ 6 h 6"/>
                <a:gd name="T10" fmla="*/ 6 w 13"/>
                <a:gd name="T11" fmla="*/ 5 h 6"/>
                <a:gd name="T12" fmla="*/ 1 w 13"/>
                <a:gd name="T13" fmla="*/ 4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" h="6">
                  <a:moveTo>
                    <a:pt x="1" y="4"/>
                  </a:moveTo>
                  <a:cubicBezTo>
                    <a:pt x="0" y="4"/>
                    <a:pt x="0" y="3"/>
                    <a:pt x="1" y="2"/>
                  </a:cubicBezTo>
                  <a:cubicBezTo>
                    <a:pt x="2" y="1"/>
                    <a:pt x="4" y="0"/>
                    <a:pt x="7" y="1"/>
                  </a:cubicBezTo>
                  <a:cubicBezTo>
                    <a:pt x="10" y="1"/>
                    <a:pt x="12" y="3"/>
                    <a:pt x="13" y="4"/>
                  </a:cubicBezTo>
                  <a:cubicBezTo>
                    <a:pt x="13" y="5"/>
                    <a:pt x="13" y="6"/>
                    <a:pt x="12" y="6"/>
                  </a:cubicBezTo>
                  <a:cubicBezTo>
                    <a:pt x="10" y="6"/>
                    <a:pt x="9" y="5"/>
                    <a:pt x="6" y="5"/>
                  </a:cubicBezTo>
                  <a:cubicBezTo>
                    <a:pt x="4" y="4"/>
                    <a:pt x="2" y="5"/>
                    <a:pt x="1" y="4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71" name="Forme libre 70"/>
            <p:cNvSpPr>
              <a:spLocks/>
            </p:cNvSpPr>
            <p:nvPr/>
          </p:nvSpPr>
          <p:spPr bwMode="auto">
            <a:xfrm>
              <a:off x="4484688" y="220663"/>
              <a:ext cx="50800" cy="30163"/>
            </a:xfrm>
            <a:custGeom>
              <a:avLst/>
              <a:gdLst>
                <a:gd name="T0" fmla="*/ 2 w 13"/>
                <a:gd name="T1" fmla="*/ 8 h 8"/>
                <a:gd name="T2" fmla="*/ 0 w 13"/>
                <a:gd name="T3" fmla="*/ 7 h 8"/>
                <a:gd name="T4" fmla="*/ 5 w 13"/>
                <a:gd name="T5" fmla="*/ 2 h 8"/>
                <a:gd name="T6" fmla="*/ 11 w 13"/>
                <a:gd name="T7" fmla="*/ 1 h 8"/>
                <a:gd name="T8" fmla="*/ 12 w 13"/>
                <a:gd name="T9" fmla="*/ 3 h 8"/>
                <a:gd name="T10" fmla="*/ 7 w 13"/>
                <a:gd name="T11" fmla="*/ 5 h 8"/>
                <a:gd name="T12" fmla="*/ 2 w 13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" h="8">
                  <a:moveTo>
                    <a:pt x="2" y="8"/>
                  </a:moveTo>
                  <a:cubicBezTo>
                    <a:pt x="1" y="8"/>
                    <a:pt x="0" y="8"/>
                    <a:pt x="0" y="7"/>
                  </a:cubicBezTo>
                  <a:cubicBezTo>
                    <a:pt x="1" y="5"/>
                    <a:pt x="2" y="3"/>
                    <a:pt x="5" y="2"/>
                  </a:cubicBezTo>
                  <a:cubicBezTo>
                    <a:pt x="8" y="0"/>
                    <a:pt x="10" y="0"/>
                    <a:pt x="11" y="1"/>
                  </a:cubicBezTo>
                  <a:cubicBezTo>
                    <a:pt x="13" y="1"/>
                    <a:pt x="13" y="3"/>
                    <a:pt x="12" y="3"/>
                  </a:cubicBezTo>
                  <a:cubicBezTo>
                    <a:pt x="11" y="4"/>
                    <a:pt x="9" y="4"/>
                    <a:pt x="7" y="5"/>
                  </a:cubicBezTo>
                  <a:cubicBezTo>
                    <a:pt x="5" y="6"/>
                    <a:pt x="4" y="8"/>
                    <a:pt x="2" y="8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72" name="Forme libre 71"/>
            <p:cNvSpPr>
              <a:spLocks/>
            </p:cNvSpPr>
            <p:nvPr/>
          </p:nvSpPr>
          <p:spPr bwMode="auto">
            <a:xfrm>
              <a:off x="4495800" y="273050"/>
              <a:ext cx="42863" cy="60325"/>
            </a:xfrm>
            <a:custGeom>
              <a:avLst/>
              <a:gdLst>
                <a:gd name="T0" fmla="*/ 1 w 11"/>
                <a:gd name="T1" fmla="*/ 7 h 16"/>
                <a:gd name="T2" fmla="*/ 4 w 11"/>
                <a:gd name="T3" fmla="*/ 16 h 16"/>
                <a:gd name="T4" fmla="*/ 10 w 11"/>
                <a:gd name="T5" fmla="*/ 9 h 16"/>
                <a:gd name="T6" fmla="*/ 7 w 11"/>
                <a:gd name="T7" fmla="*/ 1 h 16"/>
                <a:gd name="T8" fmla="*/ 1 w 11"/>
                <a:gd name="T9" fmla="*/ 7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" h="16">
                  <a:moveTo>
                    <a:pt x="1" y="7"/>
                  </a:moveTo>
                  <a:cubicBezTo>
                    <a:pt x="0" y="11"/>
                    <a:pt x="2" y="15"/>
                    <a:pt x="4" y="16"/>
                  </a:cubicBezTo>
                  <a:cubicBezTo>
                    <a:pt x="6" y="16"/>
                    <a:pt x="9" y="13"/>
                    <a:pt x="10" y="9"/>
                  </a:cubicBezTo>
                  <a:cubicBezTo>
                    <a:pt x="11" y="5"/>
                    <a:pt x="10" y="1"/>
                    <a:pt x="7" y="1"/>
                  </a:cubicBezTo>
                  <a:cubicBezTo>
                    <a:pt x="5" y="0"/>
                    <a:pt x="2" y="3"/>
                    <a:pt x="1" y="7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73" name="Forme libre 72"/>
            <p:cNvSpPr>
              <a:spLocks/>
            </p:cNvSpPr>
            <p:nvPr/>
          </p:nvSpPr>
          <p:spPr bwMode="auto">
            <a:xfrm>
              <a:off x="4468813" y="314325"/>
              <a:ext cx="61913" cy="38100"/>
            </a:xfrm>
            <a:custGeom>
              <a:avLst/>
              <a:gdLst>
                <a:gd name="T0" fmla="*/ 9 w 16"/>
                <a:gd name="T1" fmla="*/ 0 h 10"/>
                <a:gd name="T2" fmla="*/ 1 w 16"/>
                <a:gd name="T3" fmla="*/ 4 h 10"/>
                <a:gd name="T4" fmla="*/ 8 w 16"/>
                <a:gd name="T5" fmla="*/ 9 h 10"/>
                <a:gd name="T6" fmla="*/ 16 w 16"/>
                <a:gd name="T7" fmla="*/ 6 h 10"/>
                <a:gd name="T8" fmla="*/ 9 w 16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0">
                  <a:moveTo>
                    <a:pt x="9" y="0"/>
                  </a:moveTo>
                  <a:cubicBezTo>
                    <a:pt x="5" y="0"/>
                    <a:pt x="1" y="1"/>
                    <a:pt x="1" y="4"/>
                  </a:cubicBezTo>
                  <a:cubicBezTo>
                    <a:pt x="0" y="6"/>
                    <a:pt x="4" y="8"/>
                    <a:pt x="8" y="9"/>
                  </a:cubicBezTo>
                  <a:cubicBezTo>
                    <a:pt x="12" y="10"/>
                    <a:pt x="16" y="8"/>
                    <a:pt x="16" y="6"/>
                  </a:cubicBezTo>
                  <a:cubicBezTo>
                    <a:pt x="16" y="3"/>
                    <a:pt x="13" y="1"/>
                    <a:pt x="9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74" name="Forme libre 73"/>
            <p:cNvSpPr>
              <a:spLocks/>
            </p:cNvSpPr>
            <p:nvPr/>
          </p:nvSpPr>
          <p:spPr bwMode="auto">
            <a:xfrm>
              <a:off x="4608513" y="273050"/>
              <a:ext cx="42863" cy="60325"/>
            </a:xfrm>
            <a:custGeom>
              <a:avLst/>
              <a:gdLst>
                <a:gd name="T0" fmla="*/ 1 w 11"/>
                <a:gd name="T1" fmla="*/ 9 h 16"/>
                <a:gd name="T2" fmla="*/ 7 w 11"/>
                <a:gd name="T3" fmla="*/ 16 h 16"/>
                <a:gd name="T4" fmla="*/ 10 w 11"/>
                <a:gd name="T5" fmla="*/ 7 h 16"/>
                <a:gd name="T6" fmla="*/ 4 w 11"/>
                <a:gd name="T7" fmla="*/ 1 h 16"/>
                <a:gd name="T8" fmla="*/ 1 w 11"/>
                <a:gd name="T9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" h="16">
                  <a:moveTo>
                    <a:pt x="1" y="9"/>
                  </a:moveTo>
                  <a:cubicBezTo>
                    <a:pt x="2" y="13"/>
                    <a:pt x="5" y="16"/>
                    <a:pt x="7" y="16"/>
                  </a:cubicBezTo>
                  <a:cubicBezTo>
                    <a:pt x="9" y="15"/>
                    <a:pt x="11" y="11"/>
                    <a:pt x="10" y="7"/>
                  </a:cubicBezTo>
                  <a:cubicBezTo>
                    <a:pt x="9" y="3"/>
                    <a:pt x="6" y="0"/>
                    <a:pt x="4" y="1"/>
                  </a:cubicBezTo>
                  <a:cubicBezTo>
                    <a:pt x="2" y="1"/>
                    <a:pt x="0" y="5"/>
                    <a:pt x="1" y="9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75" name="Forme libre 74"/>
            <p:cNvSpPr>
              <a:spLocks/>
            </p:cNvSpPr>
            <p:nvPr/>
          </p:nvSpPr>
          <p:spPr bwMode="auto">
            <a:xfrm>
              <a:off x="4616450" y="314325"/>
              <a:ext cx="61913" cy="38100"/>
            </a:xfrm>
            <a:custGeom>
              <a:avLst/>
              <a:gdLst>
                <a:gd name="T0" fmla="*/ 7 w 16"/>
                <a:gd name="T1" fmla="*/ 1 h 10"/>
                <a:gd name="T2" fmla="*/ 0 w 16"/>
                <a:gd name="T3" fmla="*/ 6 h 10"/>
                <a:gd name="T4" fmla="*/ 9 w 16"/>
                <a:gd name="T5" fmla="*/ 9 h 10"/>
                <a:gd name="T6" fmla="*/ 16 w 16"/>
                <a:gd name="T7" fmla="*/ 4 h 10"/>
                <a:gd name="T8" fmla="*/ 7 w 16"/>
                <a:gd name="T9" fmla="*/ 1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0">
                  <a:moveTo>
                    <a:pt x="7" y="1"/>
                  </a:moveTo>
                  <a:cubicBezTo>
                    <a:pt x="3" y="2"/>
                    <a:pt x="0" y="4"/>
                    <a:pt x="0" y="6"/>
                  </a:cubicBezTo>
                  <a:cubicBezTo>
                    <a:pt x="1" y="9"/>
                    <a:pt x="5" y="10"/>
                    <a:pt x="9" y="9"/>
                  </a:cubicBezTo>
                  <a:cubicBezTo>
                    <a:pt x="13" y="9"/>
                    <a:pt x="16" y="6"/>
                    <a:pt x="16" y="4"/>
                  </a:cubicBezTo>
                  <a:cubicBezTo>
                    <a:pt x="15" y="2"/>
                    <a:pt x="12" y="0"/>
                    <a:pt x="7" y="1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76" name="Forme libre 63"/>
            <p:cNvSpPr>
              <a:spLocks/>
            </p:cNvSpPr>
            <p:nvPr/>
          </p:nvSpPr>
          <p:spPr bwMode="auto">
            <a:xfrm>
              <a:off x="4503738" y="366713"/>
              <a:ext cx="155575" cy="74613"/>
            </a:xfrm>
            <a:custGeom>
              <a:avLst/>
              <a:gdLst>
                <a:gd name="T0" fmla="*/ 37 w 40"/>
                <a:gd name="T1" fmla="*/ 4 h 20"/>
                <a:gd name="T2" fmla="*/ 20 w 40"/>
                <a:gd name="T3" fmla="*/ 20 h 20"/>
                <a:gd name="T4" fmla="*/ 2 w 40"/>
                <a:gd name="T5" fmla="*/ 12 h 20"/>
                <a:gd name="T6" fmla="*/ 19 w 40"/>
                <a:gd name="T7" fmla="*/ 7 h 20"/>
                <a:gd name="T8" fmla="*/ 37 w 40"/>
                <a:gd name="T9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20">
                  <a:moveTo>
                    <a:pt x="37" y="4"/>
                  </a:moveTo>
                  <a:cubicBezTo>
                    <a:pt x="40" y="7"/>
                    <a:pt x="33" y="20"/>
                    <a:pt x="20" y="20"/>
                  </a:cubicBezTo>
                  <a:cubicBezTo>
                    <a:pt x="8" y="20"/>
                    <a:pt x="4" y="15"/>
                    <a:pt x="2" y="12"/>
                  </a:cubicBezTo>
                  <a:cubicBezTo>
                    <a:pt x="0" y="7"/>
                    <a:pt x="6" y="5"/>
                    <a:pt x="19" y="7"/>
                  </a:cubicBezTo>
                  <a:cubicBezTo>
                    <a:pt x="33" y="9"/>
                    <a:pt x="35" y="0"/>
                    <a:pt x="37" y="4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</p:grpSp>
      <p:grpSp>
        <p:nvGrpSpPr>
          <p:cNvPr id="45" name="Groupe 44"/>
          <p:cNvGrpSpPr/>
          <p:nvPr/>
        </p:nvGrpSpPr>
        <p:grpSpPr>
          <a:xfrm>
            <a:off x="876989" y="3716070"/>
            <a:ext cx="271148" cy="283111"/>
            <a:chOff x="4411663" y="3225800"/>
            <a:chExt cx="323850" cy="338138"/>
          </a:xfrm>
        </p:grpSpPr>
        <p:sp>
          <p:nvSpPr>
            <p:cNvPr id="65" name="Forme libre 64"/>
            <p:cNvSpPr>
              <a:spLocks/>
            </p:cNvSpPr>
            <p:nvPr/>
          </p:nvSpPr>
          <p:spPr bwMode="auto">
            <a:xfrm>
              <a:off x="4419600" y="3225800"/>
              <a:ext cx="309563" cy="338138"/>
            </a:xfrm>
            <a:custGeom>
              <a:avLst/>
              <a:gdLst>
                <a:gd name="T0" fmla="*/ 0 w 80"/>
                <a:gd name="T1" fmla="*/ 40 h 90"/>
                <a:gd name="T2" fmla="*/ 40 w 80"/>
                <a:gd name="T3" fmla="*/ 0 h 90"/>
                <a:gd name="T4" fmla="*/ 80 w 80"/>
                <a:gd name="T5" fmla="*/ 40 h 90"/>
                <a:gd name="T6" fmla="*/ 40 w 80"/>
                <a:gd name="T7" fmla="*/ 90 h 90"/>
                <a:gd name="T8" fmla="*/ 0 w 80"/>
                <a:gd name="T9" fmla="*/ 4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0" h="90">
                  <a:moveTo>
                    <a:pt x="0" y="40"/>
                  </a:moveTo>
                  <a:cubicBezTo>
                    <a:pt x="0" y="18"/>
                    <a:pt x="18" y="0"/>
                    <a:pt x="40" y="0"/>
                  </a:cubicBezTo>
                  <a:cubicBezTo>
                    <a:pt x="62" y="0"/>
                    <a:pt x="80" y="18"/>
                    <a:pt x="80" y="40"/>
                  </a:cubicBezTo>
                  <a:cubicBezTo>
                    <a:pt x="80" y="62"/>
                    <a:pt x="57" y="90"/>
                    <a:pt x="40" y="90"/>
                  </a:cubicBezTo>
                  <a:cubicBezTo>
                    <a:pt x="23" y="90"/>
                    <a:pt x="0" y="62"/>
                    <a:pt x="0" y="40"/>
                  </a:cubicBezTo>
                  <a:close/>
                </a:path>
              </a:pathLst>
            </a:custGeom>
            <a:solidFill>
              <a:srgbClr val="FFD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66" name="Forme libre 65"/>
            <p:cNvSpPr>
              <a:spLocks/>
            </p:cNvSpPr>
            <p:nvPr/>
          </p:nvSpPr>
          <p:spPr bwMode="auto">
            <a:xfrm>
              <a:off x="4527550" y="3500438"/>
              <a:ext cx="96838" cy="26988"/>
            </a:xfrm>
            <a:custGeom>
              <a:avLst/>
              <a:gdLst>
                <a:gd name="T0" fmla="*/ 25 w 25"/>
                <a:gd name="T1" fmla="*/ 0 h 7"/>
                <a:gd name="T2" fmla="*/ 24 w 25"/>
                <a:gd name="T3" fmla="*/ 0 h 7"/>
                <a:gd name="T4" fmla="*/ 12 w 25"/>
                <a:gd name="T5" fmla="*/ 1 h 7"/>
                <a:gd name="T6" fmla="*/ 1 w 25"/>
                <a:gd name="T7" fmla="*/ 0 h 7"/>
                <a:gd name="T8" fmla="*/ 0 w 25"/>
                <a:gd name="T9" fmla="*/ 1 h 7"/>
                <a:gd name="T10" fmla="*/ 1 w 25"/>
                <a:gd name="T11" fmla="*/ 2 h 7"/>
                <a:gd name="T12" fmla="*/ 12 w 25"/>
                <a:gd name="T13" fmla="*/ 7 h 7"/>
                <a:gd name="T14" fmla="*/ 24 w 25"/>
                <a:gd name="T15" fmla="*/ 2 h 7"/>
                <a:gd name="T16" fmla="*/ 25 w 25"/>
                <a:gd name="T17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7">
                  <a:moveTo>
                    <a:pt x="25" y="0"/>
                  </a:moveTo>
                  <a:cubicBezTo>
                    <a:pt x="24" y="0"/>
                    <a:pt x="24" y="0"/>
                    <a:pt x="24" y="0"/>
                  </a:cubicBezTo>
                  <a:cubicBezTo>
                    <a:pt x="22" y="0"/>
                    <a:pt x="18" y="1"/>
                    <a:pt x="12" y="1"/>
                  </a:cubicBezTo>
                  <a:cubicBezTo>
                    <a:pt x="6" y="1"/>
                    <a:pt x="2" y="0"/>
                    <a:pt x="1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1"/>
                    <a:pt x="0" y="2"/>
                    <a:pt x="1" y="2"/>
                  </a:cubicBezTo>
                  <a:cubicBezTo>
                    <a:pt x="2" y="4"/>
                    <a:pt x="6" y="7"/>
                    <a:pt x="12" y="7"/>
                  </a:cubicBezTo>
                  <a:cubicBezTo>
                    <a:pt x="18" y="7"/>
                    <a:pt x="22" y="4"/>
                    <a:pt x="24" y="2"/>
                  </a:cubicBezTo>
                  <a:cubicBezTo>
                    <a:pt x="25" y="1"/>
                    <a:pt x="25" y="1"/>
                    <a:pt x="25" y="0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67" name="Forme libre 66"/>
            <p:cNvSpPr>
              <a:spLocks/>
            </p:cNvSpPr>
            <p:nvPr/>
          </p:nvSpPr>
          <p:spPr bwMode="auto">
            <a:xfrm>
              <a:off x="4411663" y="3316288"/>
              <a:ext cx="123825" cy="131763"/>
            </a:xfrm>
            <a:custGeom>
              <a:avLst/>
              <a:gdLst>
                <a:gd name="T0" fmla="*/ 32 w 32"/>
                <a:gd name="T1" fmla="*/ 35 h 35"/>
                <a:gd name="T2" fmla="*/ 15 w 32"/>
                <a:gd name="T3" fmla="*/ 4 h 35"/>
                <a:gd name="T4" fmla="*/ 32 w 32"/>
                <a:gd name="T5" fmla="*/ 3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35">
                  <a:moveTo>
                    <a:pt x="32" y="35"/>
                  </a:moveTo>
                  <a:cubicBezTo>
                    <a:pt x="32" y="35"/>
                    <a:pt x="31" y="0"/>
                    <a:pt x="15" y="4"/>
                  </a:cubicBezTo>
                  <a:cubicBezTo>
                    <a:pt x="0" y="9"/>
                    <a:pt x="10" y="35"/>
                    <a:pt x="32" y="35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68" name="Forme libre 67"/>
            <p:cNvSpPr>
              <a:spLocks/>
            </p:cNvSpPr>
            <p:nvPr/>
          </p:nvSpPr>
          <p:spPr bwMode="auto">
            <a:xfrm>
              <a:off x="4613275" y="3316288"/>
              <a:ext cx="122238" cy="131763"/>
            </a:xfrm>
            <a:custGeom>
              <a:avLst/>
              <a:gdLst>
                <a:gd name="T0" fmla="*/ 0 w 32"/>
                <a:gd name="T1" fmla="*/ 35 h 35"/>
                <a:gd name="T2" fmla="*/ 17 w 32"/>
                <a:gd name="T3" fmla="*/ 4 h 35"/>
                <a:gd name="T4" fmla="*/ 0 w 32"/>
                <a:gd name="T5" fmla="*/ 3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35">
                  <a:moveTo>
                    <a:pt x="0" y="35"/>
                  </a:moveTo>
                  <a:cubicBezTo>
                    <a:pt x="0" y="35"/>
                    <a:pt x="2" y="0"/>
                    <a:pt x="17" y="4"/>
                  </a:cubicBezTo>
                  <a:cubicBezTo>
                    <a:pt x="32" y="9"/>
                    <a:pt x="22" y="35"/>
                    <a:pt x="0" y="35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</p:grpSp>
      <p:grpSp>
        <p:nvGrpSpPr>
          <p:cNvPr id="46" name="Groupe 45"/>
          <p:cNvGrpSpPr/>
          <p:nvPr/>
        </p:nvGrpSpPr>
        <p:grpSpPr>
          <a:xfrm>
            <a:off x="873001" y="4577972"/>
            <a:ext cx="279123" cy="273807"/>
            <a:chOff x="4406900" y="4259263"/>
            <a:chExt cx="333375" cy="327025"/>
          </a:xfrm>
        </p:grpSpPr>
        <p:sp>
          <p:nvSpPr>
            <p:cNvPr id="61" name="Ellipse 68"/>
            <p:cNvSpPr>
              <a:spLocks noChangeArrowheads="1"/>
            </p:cNvSpPr>
            <p:nvPr/>
          </p:nvSpPr>
          <p:spPr bwMode="auto">
            <a:xfrm>
              <a:off x="4406900" y="4259263"/>
              <a:ext cx="333375" cy="327025"/>
            </a:xfrm>
            <a:prstGeom prst="ellipse">
              <a:avLst/>
            </a:prstGeom>
            <a:solidFill>
              <a:srgbClr val="FFD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62" name="Ellipse 69"/>
            <p:cNvSpPr>
              <a:spLocks noChangeArrowheads="1"/>
            </p:cNvSpPr>
            <p:nvPr/>
          </p:nvSpPr>
          <p:spPr bwMode="auto">
            <a:xfrm>
              <a:off x="4619625" y="4346575"/>
              <a:ext cx="31750" cy="55563"/>
            </a:xfrm>
            <a:prstGeom prst="ellipse">
              <a:avLst/>
            </a:pr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63" name="Forme libre 70"/>
            <p:cNvSpPr>
              <a:spLocks/>
            </p:cNvSpPr>
            <p:nvPr/>
          </p:nvSpPr>
          <p:spPr bwMode="auto">
            <a:xfrm>
              <a:off x="4481513" y="4371975"/>
              <a:ext cx="65088" cy="22225"/>
            </a:xfrm>
            <a:custGeom>
              <a:avLst/>
              <a:gdLst>
                <a:gd name="T0" fmla="*/ 15 w 17"/>
                <a:gd name="T1" fmla="*/ 5 h 6"/>
                <a:gd name="T2" fmla="*/ 16 w 17"/>
                <a:gd name="T3" fmla="*/ 3 h 6"/>
                <a:gd name="T4" fmla="*/ 8 w 17"/>
                <a:gd name="T5" fmla="*/ 1 h 6"/>
                <a:gd name="T6" fmla="*/ 1 w 17"/>
                <a:gd name="T7" fmla="*/ 3 h 6"/>
                <a:gd name="T8" fmla="*/ 1 w 17"/>
                <a:gd name="T9" fmla="*/ 5 h 6"/>
                <a:gd name="T10" fmla="*/ 8 w 17"/>
                <a:gd name="T11" fmla="*/ 5 h 6"/>
                <a:gd name="T12" fmla="*/ 15 w 17"/>
                <a:gd name="T13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6">
                  <a:moveTo>
                    <a:pt x="15" y="5"/>
                  </a:moveTo>
                  <a:cubicBezTo>
                    <a:pt x="16" y="5"/>
                    <a:pt x="17" y="4"/>
                    <a:pt x="16" y="3"/>
                  </a:cubicBezTo>
                  <a:cubicBezTo>
                    <a:pt x="15" y="2"/>
                    <a:pt x="12" y="0"/>
                    <a:pt x="8" y="1"/>
                  </a:cubicBezTo>
                  <a:cubicBezTo>
                    <a:pt x="5" y="0"/>
                    <a:pt x="2" y="2"/>
                    <a:pt x="1" y="3"/>
                  </a:cubicBezTo>
                  <a:cubicBezTo>
                    <a:pt x="0" y="4"/>
                    <a:pt x="0" y="5"/>
                    <a:pt x="1" y="5"/>
                  </a:cubicBezTo>
                  <a:cubicBezTo>
                    <a:pt x="4" y="6"/>
                    <a:pt x="6" y="5"/>
                    <a:pt x="8" y="5"/>
                  </a:cubicBezTo>
                  <a:cubicBezTo>
                    <a:pt x="11" y="5"/>
                    <a:pt x="13" y="6"/>
                    <a:pt x="15" y="5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64" name="Forme libre 71"/>
            <p:cNvSpPr>
              <a:spLocks/>
            </p:cNvSpPr>
            <p:nvPr/>
          </p:nvSpPr>
          <p:spPr bwMode="auto">
            <a:xfrm>
              <a:off x="4492625" y="4462463"/>
              <a:ext cx="142875" cy="68263"/>
            </a:xfrm>
            <a:custGeom>
              <a:avLst/>
              <a:gdLst>
                <a:gd name="T0" fmla="*/ 5 w 37"/>
                <a:gd name="T1" fmla="*/ 3 h 18"/>
                <a:gd name="T2" fmla="*/ 33 w 37"/>
                <a:gd name="T3" fmla="*/ 11 h 18"/>
                <a:gd name="T4" fmla="*/ 34 w 37"/>
                <a:gd name="T5" fmla="*/ 14 h 18"/>
                <a:gd name="T6" fmla="*/ 2 w 37"/>
                <a:gd name="T7" fmla="*/ 6 h 18"/>
                <a:gd name="T8" fmla="*/ 5 w 37"/>
                <a:gd name="T9" fmla="*/ 3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8">
                  <a:moveTo>
                    <a:pt x="5" y="3"/>
                  </a:moveTo>
                  <a:cubicBezTo>
                    <a:pt x="5" y="3"/>
                    <a:pt x="15" y="15"/>
                    <a:pt x="33" y="11"/>
                  </a:cubicBezTo>
                  <a:cubicBezTo>
                    <a:pt x="36" y="10"/>
                    <a:pt x="37" y="14"/>
                    <a:pt x="34" y="14"/>
                  </a:cubicBezTo>
                  <a:cubicBezTo>
                    <a:pt x="21" y="18"/>
                    <a:pt x="8" y="15"/>
                    <a:pt x="2" y="6"/>
                  </a:cubicBezTo>
                  <a:cubicBezTo>
                    <a:pt x="0" y="3"/>
                    <a:pt x="3" y="0"/>
                    <a:pt x="5" y="3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</p:grpSp>
      <p:grpSp>
        <p:nvGrpSpPr>
          <p:cNvPr id="47" name="Groupe 46"/>
          <p:cNvGrpSpPr/>
          <p:nvPr/>
        </p:nvGrpSpPr>
        <p:grpSpPr>
          <a:xfrm>
            <a:off x="861039" y="6279845"/>
            <a:ext cx="307036" cy="299061"/>
            <a:chOff x="4392613" y="6326188"/>
            <a:chExt cx="366713" cy="357188"/>
          </a:xfrm>
        </p:grpSpPr>
        <p:sp>
          <p:nvSpPr>
            <p:cNvPr id="53" name="Forme libre 72"/>
            <p:cNvSpPr>
              <a:spLocks/>
            </p:cNvSpPr>
            <p:nvPr/>
          </p:nvSpPr>
          <p:spPr bwMode="auto">
            <a:xfrm>
              <a:off x="4392613" y="6326188"/>
              <a:ext cx="366713" cy="357188"/>
            </a:xfrm>
            <a:custGeom>
              <a:avLst/>
              <a:gdLst>
                <a:gd name="T0" fmla="*/ 78 w 95"/>
                <a:gd name="T1" fmla="*/ 17 h 95"/>
                <a:gd name="T2" fmla="*/ 78 w 95"/>
                <a:gd name="T3" fmla="*/ 78 h 95"/>
                <a:gd name="T4" fmla="*/ 17 w 95"/>
                <a:gd name="T5" fmla="*/ 78 h 95"/>
                <a:gd name="T6" fmla="*/ 17 w 95"/>
                <a:gd name="T7" fmla="*/ 17 h 95"/>
                <a:gd name="T8" fmla="*/ 78 w 95"/>
                <a:gd name="T9" fmla="*/ 17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5" h="95">
                  <a:moveTo>
                    <a:pt x="78" y="17"/>
                  </a:moveTo>
                  <a:cubicBezTo>
                    <a:pt x="95" y="34"/>
                    <a:pt x="95" y="61"/>
                    <a:pt x="78" y="78"/>
                  </a:cubicBezTo>
                  <a:cubicBezTo>
                    <a:pt x="61" y="95"/>
                    <a:pt x="34" y="95"/>
                    <a:pt x="17" y="78"/>
                  </a:cubicBezTo>
                  <a:cubicBezTo>
                    <a:pt x="0" y="61"/>
                    <a:pt x="0" y="34"/>
                    <a:pt x="17" y="17"/>
                  </a:cubicBezTo>
                  <a:cubicBezTo>
                    <a:pt x="34" y="0"/>
                    <a:pt x="61" y="0"/>
                    <a:pt x="78" y="17"/>
                  </a:cubicBezTo>
                  <a:close/>
                </a:path>
              </a:pathLst>
            </a:custGeom>
            <a:solidFill>
              <a:srgbClr val="FFD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54" name="Ellipse 73"/>
            <p:cNvSpPr>
              <a:spLocks noChangeArrowheads="1"/>
            </p:cNvSpPr>
            <p:nvPr/>
          </p:nvSpPr>
          <p:spPr bwMode="auto">
            <a:xfrm>
              <a:off x="4473575" y="6461125"/>
              <a:ext cx="30163" cy="11113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55" name="Ellipse 74"/>
            <p:cNvSpPr>
              <a:spLocks noChangeArrowheads="1"/>
            </p:cNvSpPr>
            <p:nvPr/>
          </p:nvSpPr>
          <p:spPr bwMode="auto">
            <a:xfrm>
              <a:off x="4643438" y="6461125"/>
              <a:ext cx="30163" cy="11113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56" name="Forme libre 75"/>
            <p:cNvSpPr>
              <a:spLocks/>
            </p:cNvSpPr>
            <p:nvPr/>
          </p:nvSpPr>
          <p:spPr bwMode="auto">
            <a:xfrm>
              <a:off x="4454525" y="6518275"/>
              <a:ext cx="242888" cy="119063"/>
            </a:xfrm>
            <a:custGeom>
              <a:avLst/>
              <a:gdLst>
                <a:gd name="T0" fmla="*/ 57 w 63"/>
                <a:gd name="T1" fmla="*/ 2 h 32"/>
                <a:gd name="T2" fmla="*/ 59 w 63"/>
                <a:gd name="T3" fmla="*/ 17 h 32"/>
                <a:gd name="T4" fmla="*/ 31 w 63"/>
                <a:gd name="T5" fmla="*/ 31 h 32"/>
                <a:gd name="T6" fmla="*/ 4 w 63"/>
                <a:gd name="T7" fmla="*/ 17 h 32"/>
                <a:gd name="T8" fmla="*/ 6 w 63"/>
                <a:gd name="T9" fmla="*/ 2 h 32"/>
                <a:gd name="T10" fmla="*/ 31 w 63"/>
                <a:gd name="T11" fmla="*/ 4 h 32"/>
                <a:gd name="T12" fmla="*/ 57 w 63"/>
                <a:gd name="T13" fmla="*/ 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3" h="32">
                  <a:moveTo>
                    <a:pt x="57" y="2"/>
                  </a:moveTo>
                  <a:cubicBezTo>
                    <a:pt x="60" y="4"/>
                    <a:pt x="63" y="10"/>
                    <a:pt x="59" y="17"/>
                  </a:cubicBezTo>
                  <a:cubicBezTo>
                    <a:pt x="55" y="24"/>
                    <a:pt x="45" y="32"/>
                    <a:pt x="31" y="31"/>
                  </a:cubicBezTo>
                  <a:cubicBezTo>
                    <a:pt x="18" y="32"/>
                    <a:pt x="8" y="24"/>
                    <a:pt x="4" y="17"/>
                  </a:cubicBezTo>
                  <a:cubicBezTo>
                    <a:pt x="0" y="10"/>
                    <a:pt x="2" y="4"/>
                    <a:pt x="6" y="2"/>
                  </a:cubicBezTo>
                  <a:cubicBezTo>
                    <a:pt x="14" y="0"/>
                    <a:pt x="21" y="5"/>
                    <a:pt x="31" y="4"/>
                  </a:cubicBezTo>
                  <a:cubicBezTo>
                    <a:pt x="41" y="5"/>
                    <a:pt x="49" y="0"/>
                    <a:pt x="57" y="2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57" name="Forme libre 76"/>
            <p:cNvSpPr>
              <a:spLocks/>
            </p:cNvSpPr>
            <p:nvPr/>
          </p:nvSpPr>
          <p:spPr bwMode="auto">
            <a:xfrm>
              <a:off x="4613275" y="6438900"/>
              <a:ext cx="60325" cy="41275"/>
            </a:xfrm>
            <a:custGeom>
              <a:avLst/>
              <a:gdLst>
                <a:gd name="T0" fmla="*/ 9 w 16"/>
                <a:gd name="T1" fmla="*/ 6 h 11"/>
                <a:gd name="T2" fmla="*/ 16 w 16"/>
                <a:gd name="T3" fmla="*/ 1 h 11"/>
                <a:gd name="T4" fmla="*/ 8 w 16"/>
                <a:gd name="T5" fmla="*/ 2 h 11"/>
                <a:gd name="T6" fmla="*/ 1 w 16"/>
                <a:gd name="T7" fmla="*/ 6 h 11"/>
                <a:gd name="T8" fmla="*/ 1 w 16"/>
                <a:gd name="T9" fmla="*/ 6 h 11"/>
                <a:gd name="T10" fmla="*/ 1 w 16"/>
                <a:gd name="T11" fmla="*/ 6 h 11"/>
                <a:gd name="T12" fmla="*/ 0 w 16"/>
                <a:gd name="T13" fmla="*/ 7 h 11"/>
                <a:gd name="T14" fmla="*/ 8 w 16"/>
                <a:gd name="T15" fmla="*/ 10 h 11"/>
                <a:gd name="T16" fmla="*/ 16 w 16"/>
                <a:gd name="T17" fmla="*/ 9 h 11"/>
                <a:gd name="T18" fmla="*/ 9 w 16"/>
                <a:gd name="T19" fmla="*/ 6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" h="11">
                  <a:moveTo>
                    <a:pt x="9" y="6"/>
                  </a:moveTo>
                  <a:cubicBezTo>
                    <a:pt x="13" y="4"/>
                    <a:pt x="16" y="2"/>
                    <a:pt x="16" y="1"/>
                  </a:cubicBezTo>
                  <a:cubicBezTo>
                    <a:pt x="16" y="0"/>
                    <a:pt x="12" y="0"/>
                    <a:pt x="8" y="2"/>
                  </a:cubicBezTo>
                  <a:cubicBezTo>
                    <a:pt x="4" y="3"/>
                    <a:pt x="1" y="5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7"/>
                    <a:pt x="0" y="7"/>
                    <a:pt x="0" y="7"/>
                  </a:cubicBezTo>
                  <a:cubicBezTo>
                    <a:pt x="0" y="8"/>
                    <a:pt x="4" y="9"/>
                    <a:pt x="8" y="10"/>
                  </a:cubicBezTo>
                  <a:cubicBezTo>
                    <a:pt x="13" y="11"/>
                    <a:pt x="16" y="11"/>
                    <a:pt x="16" y="9"/>
                  </a:cubicBezTo>
                  <a:cubicBezTo>
                    <a:pt x="16" y="8"/>
                    <a:pt x="13" y="7"/>
                    <a:pt x="9" y="6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58" name="Forme libre 77"/>
            <p:cNvSpPr>
              <a:spLocks/>
            </p:cNvSpPr>
            <p:nvPr/>
          </p:nvSpPr>
          <p:spPr bwMode="auto">
            <a:xfrm>
              <a:off x="4473575" y="6438900"/>
              <a:ext cx="61913" cy="41275"/>
            </a:xfrm>
            <a:custGeom>
              <a:avLst/>
              <a:gdLst>
                <a:gd name="T0" fmla="*/ 8 w 16"/>
                <a:gd name="T1" fmla="*/ 6 h 11"/>
                <a:gd name="T2" fmla="*/ 0 w 16"/>
                <a:gd name="T3" fmla="*/ 1 h 11"/>
                <a:gd name="T4" fmla="*/ 9 w 16"/>
                <a:gd name="T5" fmla="*/ 2 h 11"/>
                <a:gd name="T6" fmla="*/ 16 w 16"/>
                <a:gd name="T7" fmla="*/ 6 h 11"/>
                <a:gd name="T8" fmla="*/ 16 w 16"/>
                <a:gd name="T9" fmla="*/ 6 h 11"/>
                <a:gd name="T10" fmla="*/ 16 w 16"/>
                <a:gd name="T11" fmla="*/ 6 h 11"/>
                <a:gd name="T12" fmla="*/ 16 w 16"/>
                <a:gd name="T13" fmla="*/ 7 h 11"/>
                <a:gd name="T14" fmla="*/ 8 w 16"/>
                <a:gd name="T15" fmla="*/ 10 h 11"/>
                <a:gd name="T16" fmla="*/ 0 w 16"/>
                <a:gd name="T17" fmla="*/ 9 h 11"/>
                <a:gd name="T18" fmla="*/ 8 w 16"/>
                <a:gd name="T19" fmla="*/ 6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" h="11">
                  <a:moveTo>
                    <a:pt x="8" y="6"/>
                  </a:moveTo>
                  <a:cubicBezTo>
                    <a:pt x="3" y="4"/>
                    <a:pt x="0" y="2"/>
                    <a:pt x="0" y="1"/>
                  </a:cubicBezTo>
                  <a:cubicBezTo>
                    <a:pt x="1" y="0"/>
                    <a:pt x="4" y="0"/>
                    <a:pt x="9" y="2"/>
                  </a:cubicBezTo>
                  <a:cubicBezTo>
                    <a:pt x="12" y="3"/>
                    <a:pt x="15" y="5"/>
                    <a:pt x="16" y="6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7"/>
                    <a:pt x="16" y="7"/>
                    <a:pt x="16" y="7"/>
                  </a:cubicBezTo>
                  <a:cubicBezTo>
                    <a:pt x="16" y="8"/>
                    <a:pt x="13" y="9"/>
                    <a:pt x="8" y="10"/>
                  </a:cubicBezTo>
                  <a:cubicBezTo>
                    <a:pt x="4" y="11"/>
                    <a:pt x="0" y="11"/>
                    <a:pt x="0" y="9"/>
                  </a:cubicBezTo>
                  <a:cubicBezTo>
                    <a:pt x="0" y="8"/>
                    <a:pt x="3" y="7"/>
                    <a:pt x="8" y="6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59" name="Forme libre 78"/>
            <p:cNvSpPr>
              <a:spLocks/>
            </p:cNvSpPr>
            <p:nvPr/>
          </p:nvSpPr>
          <p:spPr bwMode="auto">
            <a:xfrm>
              <a:off x="4562475" y="6570663"/>
              <a:ext cx="107950" cy="101600"/>
            </a:xfrm>
            <a:custGeom>
              <a:avLst/>
              <a:gdLst>
                <a:gd name="T0" fmla="*/ 17 w 28"/>
                <a:gd name="T1" fmla="*/ 27 h 27"/>
                <a:gd name="T2" fmla="*/ 5 w 28"/>
                <a:gd name="T3" fmla="*/ 21 h 27"/>
                <a:gd name="T4" fmla="*/ 0 w 28"/>
                <a:gd name="T5" fmla="*/ 8 h 27"/>
                <a:gd name="T6" fmla="*/ 1 w 28"/>
                <a:gd name="T7" fmla="*/ 6 h 27"/>
                <a:gd name="T8" fmla="*/ 7 w 28"/>
                <a:gd name="T9" fmla="*/ 4 h 27"/>
                <a:gd name="T10" fmla="*/ 10 w 28"/>
                <a:gd name="T11" fmla="*/ 4 h 27"/>
                <a:gd name="T12" fmla="*/ 12 w 28"/>
                <a:gd name="T13" fmla="*/ 4 h 27"/>
                <a:gd name="T14" fmla="*/ 13 w 28"/>
                <a:gd name="T15" fmla="*/ 4 h 27"/>
                <a:gd name="T16" fmla="*/ 16 w 28"/>
                <a:gd name="T17" fmla="*/ 2 h 27"/>
                <a:gd name="T18" fmla="*/ 22 w 28"/>
                <a:gd name="T19" fmla="*/ 0 h 27"/>
                <a:gd name="T20" fmla="*/ 23 w 28"/>
                <a:gd name="T21" fmla="*/ 0 h 27"/>
                <a:gd name="T22" fmla="*/ 25 w 28"/>
                <a:gd name="T23" fmla="*/ 1 h 27"/>
                <a:gd name="T24" fmla="*/ 28 w 28"/>
                <a:gd name="T25" fmla="*/ 15 h 27"/>
                <a:gd name="T26" fmla="*/ 19 w 28"/>
                <a:gd name="T27" fmla="*/ 27 h 27"/>
                <a:gd name="T28" fmla="*/ 17 w 28"/>
                <a:gd name="T2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8" h="27">
                  <a:moveTo>
                    <a:pt x="17" y="27"/>
                  </a:moveTo>
                  <a:cubicBezTo>
                    <a:pt x="12" y="27"/>
                    <a:pt x="7" y="23"/>
                    <a:pt x="5" y="21"/>
                  </a:cubicBezTo>
                  <a:cubicBezTo>
                    <a:pt x="3" y="19"/>
                    <a:pt x="0" y="11"/>
                    <a:pt x="0" y="8"/>
                  </a:cubicBezTo>
                  <a:cubicBezTo>
                    <a:pt x="0" y="7"/>
                    <a:pt x="1" y="6"/>
                    <a:pt x="1" y="6"/>
                  </a:cubicBezTo>
                  <a:cubicBezTo>
                    <a:pt x="3" y="5"/>
                    <a:pt x="5" y="4"/>
                    <a:pt x="7" y="4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1" y="4"/>
                    <a:pt x="12" y="4"/>
                    <a:pt x="12" y="4"/>
                  </a:cubicBezTo>
                  <a:cubicBezTo>
                    <a:pt x="13" y="4"/>
                    <a:pt x="13" y="4"/>
                    <a:pt x="13" y="4"/>
                  </a:cubicBezTo>
                  <a:cubicBezTo>
                    <a:pt x="14" y="4"/>
                    <a:pt x="15" y="3"/>
                    <a:pt x="16" y="2"/>
                  </a:cubicBezTo>
                  <a:cubicBezTo>
                    <a:pt x="18" y="1"/>
                    <a:pt x="20" y="0"/>
                    <a:pt x="2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4" y="0"/>
                    <a:pt x="25" y="0"/>
                    <a:pt x="25" y="1"/>
                  </a:cubicBezTo>
                  <a:cubicBezTo>
                    <a:pt x="27" y="3"/>
                    <a:pt x="28" y="11"/>
                    <a:pt x="28" y="15"/>
                  </a:cubicBezTo>
                  <a:cubicBezTo>
                    <a:pt x="27" y="18"/>
                    <a:pt x="25" y="25"/>
                    <a:pt x="19" y="27"/>
                  </a:cubicBezTo>
                  <a:cubicBezTo>
                    <a:pt x="18" y="27"/>
                    <a:pt x="17" y="27"/>
                    <a:pt x="17" y="27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60" name="Forme libre 79"/>
            <p:cNvSpPr>
              <a:spLocks noEditPoints="1"/>
            </p:cNvSpPr>
            <p:nvPr/>
          </p:nvSpPr>
          <p:spPr bwMode="auto">
            <a:xfrm>
              <a:off x="4551363" y="6559550"/>
              <a:ext cx="130175" cy="123825"/>
            </a:xfrm>
            <a:custGeom>
              <a:avLst/>
              <a:gdLst>
                <a:gd name="T0" fmla="*/ 25 w 34"/>
                <a:gd name="T1" fmla="*/ 5 h 33"/>
                <a:gd name="T2" fmla="*/ 26 w 34"/>
                <a:gd name="T3" fmla="*/ 5 h 33"/>
                <a:gd name="T4" fmla="*/ 28 w 34"/>
                <a:gd name="T5" fmla="*/ 17 h 33"/>
                <a:gd name="T6" fmla="*/ 21 w 34"/>
                <a:gd name="T7" fmla="*/ 27 h 33"/>
                <a:gd name="T8" fmla="*/ 20 w 34"/>
                <a:gd name="T9" fmla="*/ 27 h 33"/>
                <a:gd name="T10" fmla="*/ 11 w 34"/>
                <a:gd name="T11" fmla="*/ 22 h 33"/>
                <a:gd name="T12" fmla="*/ 6 w 34"/>
                <a:gd name="T13" fmla="*/ 11 h 33"/>
                <a:gd name="T14" fmla="*/ 10 w 34"/>
                <a:gd name="T15" fmla="*/ 10 h 33"/>
                <a:gd name="T16" fmla="*/ 13 w 34"/>
                <a:gd name="T17" fmla="*/ 10 h 33"/>
                <a:gd name="T18" fmla="*/ 16 w 34"/>
                <a:gd name="T19" fmla="*/ 10 h 33"/>
                <a:gd name="T20" fmla="*/ 25 w 34"/>
                <a:gd name="T21" fmla="*/ 5 h 33"/>
                <a:gd name="T22" fmla="*/ 25 w 34"/>
                <a:gd name="T23" fmla="*/ 0 h 33"/>
                <a:gd name="T24" fmla="*/ 18 w 34"/>
                <a:gd name="T25" fmla="*/ 3 h 33"/>
                <a:gd name="T26" fmla="*/ 15 w 34"/>
                <a:gd name="T27" fmla="*/ 4 h 33"/>
                <a:gd name="T28" fmla="*/ 14 w 34"/>
                <a:gd name="T29" fmla="*/ 4 h 33"/>
                <a:gd name="T30" fmla="*/ 13 w 34"/>
                <a:gd name="T31" fmla="*/ 4 h 33"/>
                <a:gd name="T32" fmla="*/ 12 w 34"/>
                <a:gd name="T33" fmla="*/ 4 h 33"/>
                <a:gd name="T34" fmla="*/ 10 w 34"/>
                <a:gd name="T35" fmla="*/ 4 h 33"/>
                <a:gd name="T36" fmla="*/ 3 w 34"/>
                <a:gd name="T37" fmla="*/ 6 h 33"/>
                <a:gd name="T38" fmla="*/ 3 w 34"/>
                <a:gd name="T39" fmla="*/ 7 h 33"/>
                <a:gd name="T40" fmla="*/ 0 w 34"/>
                <a:gd name="T41" fmla="*/ 11 h 33"/>
                <a:gd name="T42" fmla="*/ 6 w 34"/>
                <a:gd name="T43" fmla="*/ 26 h 33"/>
                <a:gd name="T44" fmla="*/ 20 w 34"/>
                <a:gd name="T45" fmla="*/ 33 h 33"/>
                <a:gd name="T46" fmla="*/ 23 w 34"/>
                <a:gd name="T47" fmla="*/ 33 h 33"/>
                <a:gd name="T48" fmla="*/ 34 w 34"/>
                <a:gd name="T49" fmla="*/ 18 h 33"/>
                <a:gd name="T50" fmla="*/ 31 w 34"/>
                <a:gd name="T51" fmla="*/ 2 h 33"/>
                <a:gd name="T52" fmla="*/ 26 w 34"/>
                <a:gd name="T53" fmla="*/ 0 h 33"/>
                <a:gd name="T54" fmla="*/ 26 w 34"/>
                <a:gd name="T55" fmla="*/ 0 h 33"/>
                <a:gd name="T56" fmla="*/ 25 w 34"/>
                <a:gd name="T57" fmla="*/ 0 h 33"/>
                <a:gd name="T58" fmla="*/ 25 w 34"/>
                <a:gd name="T59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4" h="33">
                  <a:moveTo>
                    <a:pt x="25" y="5"/>
                  </a:moveTo>
                  <a:cubicBezTo>
                    <a:pt x="26" y="5"/>
                    <a:pt x="26" y="5"/>
                    <a:pt x="26" y="5"/>
                  </a:cubicBezTo>
                  <a:cubicBezTo>
                    <a:pt x="27" y="6"/>
                    <a:pt x="29" y="14"/>
                    <a:pt x="28" y="17"/>
                  </a:cubicBezTo>
                  <a:cubicBezTo>
                    <a:pt x="28" y="20"/>
                    <a:pt x="26" y="26"/>
                    <a:pt x="21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6" y="27"/>
                    <a:pt x="12" y="24"/>
                    <a:pt x="11" y="22"/>
                  </a:cubicBezTo>
                  <a:cubicBezTo>
                    <a:pt x="8" y="20"/>
                    <a:pt x="5" y="12"/>
                    <a:pt x="6" y="11"/>
                  </a:cubicBezTo>
                  <a:cubicBezTo>
                    <a:pt x="7" y="10"/>
                    <a:pt x="9" y="10"/>
                    <a:pt x="10" y="10"/>
                  </a:cubicBezTo>
                  <a:cubicBezTo>
                    <a:pt x="11" y="10"/>
                    <a:pt x="12" y="10"/>
                    <a:pt x="13" y="10"/>
                  </a:cubicBezTo>
                  <a:cubicBezTo>
                    <a:pt x="14" y="10"/>
                    <a:pt x="15" y="10"/>
                    <a:pt x="16" y="10"/>
                  </a:cubicBezTo>
                  <a:cubicBezTo>
                    <a:pt x="20" y="9"/>
                    <a:pt x="23" y="5"/>
                    <a:pt x="25" y="5"/>
                  </a:cubicBezTo>
                  <a:moveTo>
                    <a:pt x="25" y="0"/>
                  </a:moveTo>
                  <a:cubicBezTo>
                    <a:pt x="22" y="0"/>
                    <a:pt x="20" y="1"/>
                    <a:pt x="18" y="3"/>
                  </a:cubicBezTo>
                  <a:cubicBezTo>
                    <a:pt x="17" y="3"/>
                    <a:pt x="16" y="4"/>
                    <a:pt x="15" y="4"/>
                  </a:cubicBezTo>
                  <a:cubicBezTo>
                    <a:pt x="15" y="4"/>
                    <a:pt x="15" y="4"/>
                    <a:pt x="14" y="4"/>
                  </a:cubicBezTo>
                  <a:cubicBezTo>
                    <a:pt x="14" y="4"/>
                    <a:pt x="14" y="4"/>
                    <a:pt x="13" y="4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11" y="4"/>
                    <a:pt x="11" y="4"/>
                    <a:pt x="10" y="4"/>
                  </a:cubicBezTo>
                  <a:cubicBezTo>
                    <a:pt x="8" y="4"/>
                    <a:pt x="5" y="5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1" y="8"/>
                    <a:pt x="0" y="9"/>
                    <a:pt x="0" y="11"/>
                  </a:cubicBezTo>
                  <a:cubicBezTo>
                    <a:pt x="0" y="15"/>
                    <a:pt x="4" y="23"/>
                    <a:pt x="6" y="26"/>
                  </a:cubicBezTo>
                  <a:cubicBezTo>
                    <a:pt x="9" y="29"/>
                    <a:pt x="14" y="33"/>
                    <a:pt x="20" y="33"/>
                  </a:cubicBezTo>
                  <a:cubicBezTo>
                    <a:pt x="21" y="33"/>
                    <a:pt x="22" y="33"/>
                    <a:pt x="23" y="33"/>
                  </a:cubicBezTo>
                  <a:cubicBezTo>
                    <a:pt x="30" y="31"/>
                    <a:pt x="33" y="22"/>
                    <a:pt x="34" y="18"/>
                  </a:cubicBezTo>
                  <a:cubicBezTo>
                    <a:pt x="34" y="15"/>
                    <a:pt x="33" y="6"/>
                    <a:pt x="31" y="2"/>
                  </a:cubicBezTo>
                  <a:cubicBezTo>
                    <a:pt x="30" y="1"/>
                    <a:pt x="28" y="0"/>
                    <a:pt x="26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26" y="0"/>
                    <a:pt x="26" y="0"/>
                    <a:pt x="25" y="0"/>
                  </a:cubicBezTo>
                  <a:cubicBezTo>
                    <a:pt x="25" y="0"/>
                    <a:pt x="25" y="0"/>
                    <a:pt x="25" y="0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</p:grpSp>
      <p:grpSp>
        <p:nvGrpSpPr>
          <p:cNvPr id="48" name="Groupe 47"/>
          <p:cNvGrpSpPr/>
          <p:nvPr/>
        </p:nvGrpSpPr>
        <p:grpSpPr>
          <a:xfrm>
            <a:off x="873001" y="2863472"/>
            <a:ext cx="279123" cy="273807"/>
            <a:chOff x="4406900" y="2216150"/>
            <a:chExt cx="333375" cy="327025"/>
          </a:xfrm>
        </p:grpSpPr>
        <p:sp>
          <p:nvSpPr>
            <p:cNvPr id="49" name="Ellipse 80"/>
            <p:cNvSpPr>
              <a:spLocks noChangeArrowheads="1"/>
            </p:cNvSpPr>
            <p:nvPr/>
          </p:nvSpPr>
          <p:spPr bwMode="auto">
            <a:xfrm>
              <a:off x="4406900" y="2216150"/>
              <a:ext cx="333375" cy="327025"/>
            </a:xfrm>
            <a:prstGeom prst="ellipse">
              <a:avLst/>
            </a:prstGeom>
            <a:solidFill>
              <a:srgbClr val="FFD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50" name="Forme libre 81"/>
            <p:cNvSpPr>
              <a:spLocks/>
            </p:cNvSpPr>
            <p:nvPr/>
          </p:nvSpPr>
          <p:spPr bwMode="auto">
            <a:xfrm>
              <a:off x="4678363" y="2320925"/>
              <a:ext cx="38100" cy="63500"/>
            </a:xfrm>
            <a:custGeom>
              <a:avLst/>
              <a:gdLst>
                <a:gd name="T0" fmla="*/ 9 w 10"/>
                <a:gd name="T1" fmla="*/ 10 h 17"/>
                <a:gd name="T2" fmla="*/ 3 w 10"/>
                <a:gd name="T3" fmla="*/ 16 h 17"/>
                <a:gd name="T4" fmla="*/ 1 w 10"/>
                <a:gd name="T5" fmla="*/ 8 h 17"/>
                <a:gd name="T6" fmla="*/ 7 w 10"/>
                <a:gd name="T7" fmla="*/ 1 h 17"/>
                <a:gd name="T8" fmla="*/ 9 w 10"/>
                <a:gd name="T9" fmla="*/ 1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7">
                  <a:moveTo>
                    <a:pt x="9" y="10"/>
                  </a:moveTo>
                  <a:cubicBezTo>
                    <a:pt x="8" y="14"/>
                    <a:pt x="5" y="17"/>
                    <a:pt x="3" y="16"/>
                  </a:cubicBezTo>
                  <a:cubicBezTo>
                    <a:pt x="1" y="16"/>
                    <a:pt x="0" y="12"/>
                    <a:pt x="1" y="8"/>
                  </a:cubicBezTo>
                  <a:cubicBezTo>
                    <a:pt x="2" y="3"/>
                    <a:pt x="4" y="0"/>
                    <a:pt x="7" y="1"/>
                  </a:cubicBezTo>
                  <a:cubicBezTo>
                    <a:pt x="9" y="1"/>
                    <a:pt x="10" y="5"/>
                    <a:pt x="9" y="10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51" name="Forme libre 82"/>
            <p:cNvSpPr>
              <a:spLocks/>
            </p:cNvSpPr>
            <p:nvPr/>
          </p:nvSpPr>
          <p:spPr bwMode="auto">
            <a:xfrm>
              <a:off x="4581525" y="2301875"/>
              <a:ext cx="38100" cy="63500"/>
            </a:xfrm>
            <a:custGeom>
              <a:avLst/>
              <a:gdLst>
                <a:gd name="T0" fmla="*/ 1 w 10"/>
                <a:gd name="T1" fmla="*/ 8 h 17"/>
                <a:gd name="T2" fmla="*/ 4 w 10"/>
                <a:gd name="T3" fmla="*/ 16 h 17"/>
                <a:gd name="T4" fmla="*/ 9 w 10"/>
                <a:gd name="T5" fmla="*/ 10 h 17"/>
                <a:gd name="T6" fmla="*/ 7 w 10"/>
                <a:gd name="T7" fmla="*/ 1 h 17"/>
                <a:gd name="T8" fmla="*/ 1 w 10"/>
                <a:gd name="T9" fmla="*/ 8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7">
                  <a:moveTo>
                    <a:pt x="1" y="8"/>
                  </a:moveTo>
                  <a:cubicBezTo>
                    <a:pt x="0" y="12"/>
                    <a:pt x="1" y="16"/>
                    <a:pt x="4" y="16"/>
                  </a:cubicBezTo>
                  <a:cubicBezTo>
                    <a:pt x="6" y="17"/>
                    <a:pt x="9" y="14"/>
                    <a:pt x="9" y="10"/>
                  </a:cubicBezTo>
                  <a:cubicBezTo>
                    <a:pt x="10" y="5"/>
                    <a:pt x="9" y="1"/>
                    <a:pt x="7" y="1"/>
                  </a:cubicBezTo>
                  <a:cubicBezTo>
                    <a:pt x="4" y="0"/>
                    <a:pt x="2" y="4"/>
                    <a:pt x="1" y="8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52" name="Forme libre 83"/>
            <p:cNvSpPr>
              <a:spLocks/>
            </p:cNvSpPr>
            <p:nvPr/>
          </p:nvSpPr>
          <p:spPr bwMode="auto">
            <a:xfrm>
              <a:off x="4511675" y="2417763"/>
              <a:ext cx="158750" cy="95250"/>
            </a:xfrm>
            <a:custGeom>
              <a:avLst/>
              <a:gdLst>
                <a:gd name="T0" fmla="*/ 39 w 41"/>
                <a:gd name="T1" fmla="*/ 16 h 25"/>
                <a:gd name="T2" fmla="*/ 39 w 41"/>
                <a:gd name="T3" fmla="*/ 11 h 25"/>
                <a:gd name="T4" fmla="*/ 24 w 41"/>
                <a:gd name="T5" fmla="*/ 9 h 25"/>
                <a:gd name="T6" fmla="*/ 10 w 41"/>
                <a:gd name="T7" fmla="*/ 0 h 25"/>
                <a:gd name="T8" fmla="*/ 13 w 41"/>
                <a:gd name="T9" fmla="*/ 21 h 25"/>
                <a:gd name="T10" fmla="*/ 39 w 41"/>
                <a:gd name="T11" fmla="*/ 17 h 25"/>
                <a:gd name="T12" fmla="*/ 39 w 41"/>
                <a:gd name="T13" fmla="*/ 17 h 25"/>
                <a:gd name="T14" fmla="*/ 39 w 41"/>
                <a:gd name="T15" fmla="*/ 16 h 25"/>
                <a:gd name="T16" fmla="*/ 39 w 41"/>
                <a:gd name="T17" fmla="*/ 16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1" h="25">
                  <a:moveTo>
                    <a:pt x="39" y="16"/>
                  </a:moveTo>
                  <a:cubicBezTo>
                    <a:pt x="41" y="14"/>
                    <a:pt x="41" y="12"/>
                    <a:pt x="39" y="11"/>
                  </a:cubicBezTo>
                  <a:cubicBezTo>
                    <a:pt x="37" y="10"/>
                    <a:pt x="31" y="12"/>
                    <a:pt x="24" y="9"/>
                  </a:cubicBezTo>
                  <a:cubicBezTo>
                    <a:pt x="18" y="6"/>
                    <a:pt x="16" y="0"/>
                    <a:pt x="10" y="0"/>
                  </a:cubicBezTo>
                  <a:cubicBezTo>
                    <a:pt x="2" y="0"/>
                    <a:pt x="0" y="14"/>
                    <a:pt x="13" y="21"/>
                  </a:cubicBezTo>
                  <a:cubicBezTo>
                    <a:pt x="21" y="25"/>
                    <a:pt x="34" y="22"/>
                    <a:pt x="39" y="17"/>
                  </a:cubicBezTo>
                  <a:cubicBezTo>
                    <a:pt x="39" y="17"/>
                    <a:pt x="39" y="17"/>
                    <a:pt x="39" y="17"/>
                  </a:cubicBezTo>
                  <a:cubicBezTo>
                    <a:pt x="39" y="17"/>
                    <a:pt x="39" y="16"/>
                    <a:pt x="39" y="16"/>
                  </a:cubicBezTo>
                  <a:cubicBezTo>
                    <a:pt x="39" y="16"/>
                    <a:pt x="39" y="16"/>
                    <a:pt x="39" y="16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</p:grpSp>
      <p:sp>
        <p:nvSpPr>
          <p:cNvPr id="2" name="Titre 1"/>
          <p:cNvSpPr>
            <a:spLocks noGrp="1"/>
          </p:cNvSpPr>
          <p:nvPr>
            <p:ph type="title"/>
          </p:nvPr>
        </p:nvSpPr>
        <p:spPr>
          <a:xfrm>
            <a:off x="225245" y="175830"/>
            <a:ext cx="7547155" cy="365760"/>
          </a:xfrm>
        </p:spPr>
        <p:txBody>
          <a:bodyPr/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17" name="Espace réservé du texte 16"/>
          <p:cNvSpPr>
            <a:spLocks noGrp="1"/>
          </p:cNvSpPr>
          <p:nvPr>
            <p:ph type="body" sz="quarter" idx="10" hasCustomPrompt="1"/>
          </p:nvPr>
        </p:nvSpPr>
        <p:spPr>
          <a:xfrm>
            <a:off x="1641158" y="624364"/>
            <a:ext cx="777240" cy="182880"/>
          </a:xfrm>
        </p:spPr>
        <p:txBody>
          <a:bodyPr wrap="none"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fr-FR" dirty="0" smtClean="0"/>
              <a:t>Nom du cours</a:t>
            </a:r>
          </a:p>
        </p:txBody>
      </p:sp>
      <p:sp>
        <p:nvSpPr>
          <p:cNvPr id="19" name="Espace réservé du texte 16"/>
          <p:cNvSpPr>
            <a:spLocks noGrp="1"/>
          </p:cNvSpPr>
          <p:nvPr>
            <p:ph type="body" sz="quarter" idx="11" hasCustomPrompt="1"/>
          </p:nvPr>
        </p:nvSpPr>
        <p:spPr>
          <a:xfrm>
            <a:off x="2940558" y="624364"/>
            <a:ext cx="777240" cy="182880"/>
          </a:xfrm>
        </p:spPr>
        <p:txBody>
          <a:bodyPr wrap="none"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fr-FR" dirty="0" smtClean="0"/>
              <a:t>Nom du cours</a:t>
            </a:r>
          </a:p>
        </p:txBody>
      </p:sp>
      <p:sp>
        <p:nvSpPr>
          <p:cNvPr id="21" name="Espace réservé du texte 16"/>
          <p:cNvSpPr>
            <a:spLocks noGrp="1"/>
          </p:cNvSpPr>
          <p:nvPr>
            <p:ph type="body" sz="quarter" idx="12" hasCustomPrompt="1"/>
          </p:nvPr>
        </p:nvSpPr>
        <p:spPr>
          <a:xfrm>
            <a:off x="4239958" y="624364"/>
            <a:ext cx="777240" cy="182880"/>
          </a:xfrm>
        </p:spPr>
        <p:txBody>
          <a:bodyPr wrap="none"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fr-FR" dirty="0" smtClean="0"/>
              <a:t>Nom du cours</a:t>
            </a:r>
          </a:p>
        </p:txBody>
      </p:sp>
      <p:sp>
        <p:nvSpPr>
          <p:cNvPr id="23" name="Espace réservé du texte 16"/>
          <p:cNvSpPr>
            <a:spLocks noGrp="1"/>
          </p:cNvSpPr>
          <p:nvPr>
            <p:ph type="body" sz="quarter" idx="13" hasCustomPrompt="1"/>
          </p:nvPr>
        </p:nvSpPr>
        <p:spPr>
          <a:xfrm>
            <a:off x="5539358" y="624364"/>
            <a:ext cx="777240" cy="182880"/>
          </a:xfrm>
        </p:spPr>
        <p:txBody>
          <a:bodyPr wrap="none"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fr-FR" dirty="0" smtClean="0"/>
              <a:t>Nom du cours</a:t>
            </a:r>
          </a:p>
        </p:txBody>
      </p:sp>
      <p:sp>
        <p:nvSpPr>
          <p:cNvPr id="25" name="Espace réservé du texte 16"/>
          <p:cNvSpPr>
            <a:spLocks noGrp="1"/>
          </p:cNvSpPr>
          <p:nvPr>
            <p:ph type="body" sz="quarter" idx="14" hasCustomPrompt="1"/>
          </p:nvPr>
        </p:nvSpPr>
        <p:spPr>
          <a:xfrm>
            <a:off x="6838758" y="624364"/>
            <a:ext cx="777240" cy="182880"/>
          </a:xfrm>
        </p:spPr>
        <p:txBody>
          <a:bodyPr wrap="none"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fr-FR" dirty="0" smtClean="0"/>
              <a:t>Nom du cours</a:t>
            </a:r>
          </a:p>
        </p:txBody>
      </p:sp>
      <p:sp>
        <p:nvSpPr>
          <p:cNvPr id="27" name="Espace réservé du texte 16"/>
          <p:cNvSpPr>
            <a:spLocks noGrp="1"/>
          </p:cNvSpPr>
          <p:nvPr>
            <p:ph type="body" sz="quarter" idx="15" hasCustomPrompt="1"/>
          </p:nvPr>
        </p:nvSpPr>
        <p:spPr>
          <a:xfrm>
            <a:off x="8138160" y="624364"/>
            <a:ext cx="777240" cy="182880"/>
          </a:xfrm>
        </p:spPr>
        <p:txBody>
          <a:bodyPr wrap="none"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fr-FR" dirty="0" smtClean="0"/>
              <a:t>Nom du cours</a:t>
            </a:r>
          </a:p>
        </p:txBody>
      </p:sp>
      <p:sp>
        <p:nvSpPr>
          <p:cNvPr id="29" name="Espace réservé du texte 16"/>
          <p:cNvSpPr>
            <a:spLocks noGrp="1"/>
          </p:cNvSpPr>
          <p:nvPr>
            <p:ph type="body" sz="quarter" idx="16" hasCustomPrompt="1"/>
          </p:nvPr>
        </p:nvSpPr>
        <p:spPr>
          <a:xfrm>
            <a:off x="225245" y="1006505"/>
            <a:ext cx="635794" cy="285465"/>
          </a:xfrm>
        </p:spPr>
        <p:txBody>
          <a:bodyPr wrap="none" lIns="0" tIns="0" rIns="0" bIns="0" anchor="b">
            <a:normAutofit/>
          </a:bodyPr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fr-FR" dirty="0" smtClean="0"/>
              <a:t>Date</a:t>
            </a:r>
          </a:p>
        </p:txBody>
      </p:sp>
      <p:sp>
        <p:nvSpPr>
          <p:cNvPr id="31" name="Espace réservé du texte 16"/>
          <p:cNvSpPr>
            <a:spLocks noGrp="1"/>
          </p:cNvSpPr>
          <p:nvPr>
            <p:ph type="body" sz="quarter" idx="18" hasCustomPrompt="1"/>
          </p:nvPr>
        </p:nvSpPr>
        <p:spPr>
          <a:xfrm>
            <a:off x="1272540" y="88582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fr-FR" dirty="0" smtClean="0"/>
              <a:t>Entrez des notes ici</a:t>
            </a:r>
          </a:p>
        </p:txBody>
      </p:sp>
      <p:sp>
        <p:nvSpPr>
          <p:cNvPr id="86" name="Espace réservé du texte 16"/>
          <p:cNvSpPr>
            <a:spLocks noGrp="1"/>
          </p:cNvSpPr>
          <p:nvPr>
            <p:ph type="body" sz="quarter" idx="19" hasCustomPrompt="1"/>
          </p:nvPr>
        </p:nvSpPr>
        <p:spPr>
          <a:xfrm>
            <a:off x="2571940" y="88582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fr-FR" dirty="0" smtClean="0"/>
              <a:t>Entrez des notes ici</a:t>
            </a:r>
          </a:p>
        </p:txBody>
      </p:sp>
      <p:sp>
        <p:nvSpPr>
          <p:cNvPr id="87" name="Espace réservé du texte 16"/>
          <p:cNvSpPr>
            <a:spLocks noGrp="1"/>
          </p:cNvSpPr>
          <p:nvPr>
            <p:ph type="body" sz="quarter" idx="20" hasCustomPrompt="1"/>
          </p:nvPr>
        </p:nvSpPr>
        <p:spPr>
          <a:xfrm>
            <a:off x="3871340" y="88582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fr-FR" dirty="0" smtClean="0"/>
              <a:t>Entrez des notes ici</a:t>
            </a:r>
          </a:p>
        </p:txBody>
      </p:sp>
      <p:sp>
        <p:nvSpPr>
          <p:cNvPr id="88" name="Espace réservé du texte 16"/>
          <p:cNvSpPr>
            <a:spLocks noGrp="1"/>
          </p:cNvSpPr>
          <p:nvPr>
            <p:ph type="body" sz="quarter" idx="21" hasCustomPrompt="1"/>
          </p:nvPr>
        </p:nvSpPr>
        <p:spPr>
          <a:xfrm>
            <a:off x="5170740" y="88582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fr-FR" dirty="0" smtClean="0"/>
              <a:t>Entrez des notes ici</a:t>
            </a:r>
          </a:p>
        </p:txBody>
      </p:sp>
      <p:sp>
        <p:nvSpPr>
          <p:cNvPr id="89" name="Espace réservé du texte 16"/>
          <p:cNvSpPr>
            <a:spLocks noGrp="1"/>
          </p:cNvSpPr>
          <p:nvPr>
            <p:ph type="body" sz="quarter" idx="22" hasCustomPrompt="1"/>
          </p:nvPr>
        </p:nvSpPr>
        <p:spPr>
          <a:xfrm>
            <a:off x="6470140" y="88582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fr-FR" dirty="0" smtClean="0"/>
              <a:t>Entrez des notes ici</a:t>
            </a:r>
          </a:p>
        </p:txBody>
      </p:sp>
      <p:sp>
        <p:nvSpPr>
          <p:cNvPr id="90" name="Espace réservé du texte 16"/>
          <p:cNvSpPr>
            <a:spLocks noGrp="1"/>
          </p:cNvSpPr>
          <p:nvPr>
            <p:ph type="body" sz="quarter" idx="23" hasCustomPrompt="1"/>
          </p:nvPr>
        </p:nvSpPr>
        <p:spPr>
          <a:xfrm>
            <a:off x="7769540" y="88582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fr-FR" dirty="0" smtClean="0"/>
              <a:t>Entrez des notes ici</a:t>
            </a:r>
          </a:p>
        </p:txBody>
      </p:sp>
      <p:sp>
        <p:nvSpPr>
          <p:cNvPr id="91" name="Espace réservé du texte 16"/>
          <p:cNvSpPr>
            <a:spLocks noGrp="1"/>
          </p:cNvSpPr>
          <p:nvPr>
            <p:ph type="body" sz="quarter" idx="24" hasCustomPrompt="1"/>
          </p:nvPr>
        </p:nvSpPr>
        <p:spPr>
          <a:xfrm>
            <a:off x="225245" y="1867075"/>
            <a:ext cx="635794" cy="285465"/>
          </a:xfrm>
        </p:spPr>
        <p:txBody>
          <a:bodyPr wrap="none" lIns="0" tIns="0" rIns="0" bIns="0" anchor="b">
            <a:normAutofit/>
          </a:bodyPr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fr-FR" dirty="0" smtClean="0"/>
              <a:t>Date</a:t>
            </a:r>
          </a:p>
        </p:txBody>
      </p:sp>
      <p:sp>
        <p:nvSpPr>
          <p:cNvPr id="93" name="Espace réservé du texte 16"/>
          <p:cNvSpPr>
            <a:spLocks noGrp="1"/>
          </p:cNvSpPr>
          <p:nvPr>
            <p:ph type="body" sz="quarter" idx="26" hasCustomPrompt="1"/>
          </p:nvPr>
        </p:nvSpPr>
        <p:spPr>
          <a:xfrm>
            <a:off x="1272540" y="174639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fr-FR" dirty="0" smtClean="0"/>
              <a:t>Entrez des notes ici</a:t>
            </a:r>
          </a:p>
        </p:txBody>
      </p:sp>
      <p:sp>
        <p:nvSpPr>
          <p:cNvPr id="94" name="Espace réservé du texte 16"/>
          <p:cNvSpPr>
            <a:spLocks noGrp="1"/>
          </p:cNvSpPr>
          <p:nvPr>
            <p:ph type="body" sz="quarter" idx="27" hasCustomPrompt="1"/>
          </p:nvPr>
        </p:nvSpPr>
        <p:spPr>
          <a:xfrm>
            <a:off x="2571940" y="174639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fr-FR" dirty="0" smtClean="0"/>
              <a:t>Entrez des notes ici</a:t>
            </a:r>
          </a:p>
        </p:txBody>
      </p:sp>
      <p:sp>
        <p:nvSpPr>
          <p:cNvPr id="95" name="Espace réservé du texte 16"/>
          <p:cNvSpPr>
            <a:spLocks noGrp="1"/>
          </p:cNvSpPr>
          <p:nvPr>
            <p:ph type="body" sz="quarter" idx="28" hasCustomPrompt="1"/>
          </p:nvPr>
        </p:nvSpPr>
        <p:spPr>
          <a:xfrm>
            <a:off x="3871340" y="174639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fr-FR" dirty="0" smtClean="0"/>
              <a:t>Entrez des notes ici</a:t>
            </a:r>
          </a:p>
        </p:txBody>
      </p:sp>
      <p:sp>
        <p:nvSpPr>
          <p:cNvPr id="96" name="Espace réservé du texte 16"/>
          <p:cNvSpPr>
            <a:spLocks noGrp="1"/>
          </p:cNvSpPr>
          <p:nvPr>
            <p:ph type="body" sz="quarter" idx="29" hasCustomPrompt="1"/>
          </p:nvPr>
        </p:nvSpPr>
        <p:spPr>
          <a:xfrm>
            <a:off x="5170740" y="174639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fr-FR" dirty="0" smtClean="0"/>
              <a:t>Entrez des notes ici</a:t>
            </a:r>
          </a:p>
        </p:txBody>
      </p:sp>
      <p:sp>
        <p:nvSpPr>
          <p:cNvPr id="97" name="Espace réservé du texte 16"/>
          <p:cNvSpPr>
            <a:spLocks noGrp="1"/>
          </p:cNvSpPr>
          <p:nvPr>
            <p:ph type="body" sz="quarter" idx="30" hasCustomPrompt="1"/>
          </p:nvPr>
        </p:nvSpPr>
        <p:spPr>
          <a:xfrm>
            <a:off x="6470140" y="174639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fr-FR" dirty="0" smtClean="0"/>
              <a:t>Entrez des notes ici</a:t>
            </a:r>
          </a:p>
        </p:txBody>
      </p:sp>
      <p:sp>
        <p:nvSpPr>
          <p:cNvPr id="98" name="Espace réservé du texte 16"/>
          <p:cNvSpPr>
            <a:spLocks noGrp="1"/>
          </p:cNvSpPr>
          <p:nvPr>
            <p:ph type="body" sz="quarter" idx="31" hasCustomPrompt="1"/>
          </p:nvPr>
        </p:nvSpPr>
        <p:spPr>
          <a:xfrm>
            <a:off x="7769540" y="174639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fr-FR" dirty="0" smtClean="0"/>
              <a:t>Entrez des notes ici</a:t>
            </a:r>
          </a:p>
        </p:txBody>
      </p:sp>
      <p:sp>
        <p:nvSpPr>
          <p:cNvPr id="99" name="Espace réservé du texte 16"/>
          <p:cNvSpPr>
            <a:spLocks noGrp="1"/>
          </p:cNvSpPr>
          <p:nvPr>
            <p:ph type="body" sz="quarter" idx="32" hasCustomPrompt="1"/>
          </p:nvPr>
        </p:nvSpPr>
        <p:spPr>
          <a:xfrm>
            <a:off x="225245" y="2722667"/>
            <a:ext cx="635794" cy="285465"/>
          </a:xfrm>
        </p:spPr>
        <p:txBody>
          <a:bodyPr wrap="none" lIns="0" tIns="0" rIns="0" bIns="0" anchor="b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chemeClr val="tx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 smtClean="0"/>
              <a:t>Date</a:t>
            </a:r>
          </a:p>
        </p:txBody>
      </p:sp>
      <p:sp>
        <p:nvSpPr>
          <p:cNvPr id="101" name="Espace réservé du texte 16"/>
          <p:cNvSpPr>
            <a:spLocks noGrp="1"/>
          </p:cNvSpPr>
          <p:nvPr>
            <p:ph type="body" sz="quarter" idx="34" hasCustomPrompt="1"/>
          </p:nvPr>
        </p:nvSpPr>
        <p:spPr>
          <a:xfrm>
            <a:off x="1272540" y="2601987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fr-FR" dirty="0" smtClean="0"/>
              <a:t>Entrez des notes ici</a:t>
            </a:r>
          </a:p>
        </p:txBody>
      </p:sp>
      <p:sp>
        <p:nvSpPr>
          <p:cNvPr id="102" name="Espace réservé du texte 16"/>
          <p:cNvSpPr>
            <a:spLocks noGrp="1"/>
          </p:cNvSpPr>
          <p:nvPr>
            <p:ph type="body" sz="quarter" idx="35" hasCustomPrompt="1"/>
          </p:nvPr>
        </p:nvSpPr>
        <p:spPr>
          <a:xfrm>
            <a:off x="2571940" y="2601987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fr-FR" dirty="0" smtClean="0"/>
              <a:t>Entrez des notes ici</a:t>
            </a:r>
          </a:p>
        </p:txBody>
      </p:sp>
      <p:sp>
        <p:nvSpPr>
          <p:cNvPr id="103" name="Espace réservé du texte 16"/>
          <p:cNvSpPr>
            <a:spLocks noGrp="1"/>
          </p:cNvSpPr>
          <p:nvPr>
            <p:ph type="body" sz="quarter" idx="36" hasCustomPrompt="1"/>
          </p:nvPr>
        </p:nvSpPr>
        <p:spPr>
          <a:xfrm>
            <a:off x="3871340" y="2601987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fr-FR" dirty="0" smtClean="0"/>
              <a:t>Entrez des notes ici</a:t>
            </a:r>
          </a:p>
        </p:txBody>
      </p:sp>
      <p:sp>
        <p:nvSpPr>
          <p:cNvPr id="104" name="Espace réservé du texte 16"/>
          <p:cNvSpPr>
            <a:spLocks noGrp="1"/>
          </p:cNvSpPr>
          <p:nvPr>
            <p:ph type="body" sz="quarter" idx="37" hasCustomPrompt="1"/>
          </p:nvPr>
        </p:nvSpPr>
        <p:spPr>
          <a:xfrm>
            <a:off x="5170740" y="2601987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fr-FR" dirty="0" smtClean="0"/>
              <a:t>Entrez des notes ici</a:t>
            </a:r>
          </a:p>
        </p:txBody>
      </p:sp>
      <p:sp>
        <p:nvSpPr>
          <p:cNvPr id="105" name="Espace réservé du texte 16"/>
          <p:cNvSpPr>
            <a:spLocks noGrp="1"/>
          </p:cNvSpPr>
          <p:nvPr>
            <p:ph type="body" sz="quarter" idx="38" hasCustomPrompt="1"/>
          </p:nvPr>
        </p:nvSpPr>
        <p:spPr>
          <a:xfrm>
            <a:off x="6470140" y="2601987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fr-FR" dirty="0" smtClean="0"/>
              <a:t>Entrez des notes ici</a:t>
            </a:r>
          </a:p>
        </p:txBody>
      </p:sp>
      <p:sp>
        <p:nvSpPr>
          <p:cNvPr id="106" name="Espace réservé du texte 16"/>
          <p:cNvSpPr>
            <a:spLocks noGrp="1"/>
          </p:cNvSpPr>
          <p:nvPr>
            <p:ph type="body" sz="quarter" idx="39" hasCustomPrompt="1"/>
          </p:nvPr>
        </p:nvSpPr>
        <p:spPr>
          <a:xfrm>
            <a:off x="7769540" y="2601987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fr-FR" dirty="0" smtClean="0"/>
              <a:t>Entrez des notes ici</a:t>
            </a:r>
          </a:p>
        </p:txBody>
      </p:sp>
      <p:sp>
        <p:nvSpPr>
          <p:cNvPr id="107" name="Espace réservé du texte 16"/>
          <p:cNvSpPr>
            <a:spLocks noGrp="1"/>
          </p:cNvSpPr>
          <p:nvPr>
            <p:ph type="body" sz="quarter" idx="40" hasCustomPrompt="1"/>
          </p:nvPr>
        </p:nvSpPr>
        <p:spPr>
          <a:xfrm>
            <a:off x="225245" y="3575818"/>
            <a:ext cx="635794" cy="285465"/>
          </a:xfrm>
        </p:spPr>
        <p:txBody>
          <a:bodyPr wrap="none" lIns="0" tIns="0" rIns="0" bIns="0" anchor="b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chemeClr val="tx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 smtClean="0"/>
              <a:t>Date</a:t>
            </a:r>
          </a:p>
        </p:txBody>
      </p:sp>
      <p:sp>
        <p:nvSpPr>
          <p:cNvPr id="109" name="Espace réservé du texte 16"/>
          <p:cNvSpPr>
            <a:spLocks noGrp="1"/>
          </p:cNvSpPr>
          <p:nvPr>
            <p:ph type="body" sz="quarter" idx="42" hasCustomPrompt="1"/>
          </p:nvPr>
        </p:nvSpPr>
        <p:spPr>
          <a:xfrm>
            <a:off x="1272540" y="3455138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fr-FR" dirty="0" smtClean="0"/>
              <a:t>Entrez des notes ici</a:t>
            </a:r>
          </a:p>
        </p:txBody>
      </p:sp>
      <p:sp>
        <p:nvSpPr>
          <p:cNvPr id="110" name="Espace réservé du texte 16"/>
          <p:cNvSpPr>
            <a:spLocks noGrp="1"/>
          </p:cNvSpPr>
          <p:nvPr>
            <p:ph type="body" sz="quarter" idx="43" hasCustomPrompt="1"/>
          </p:nvPr>
        </p:nvSpPr>
        <p:spPr>
          <a:xfrm>
            <a:off x="2571940" y="3455138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fr-FR" dirty="0" smtClean="0"/>
              <a:t>Entrez des notes ici</a:t>
            </a:r>
          </a:p>
        </p:txBody>
      </p:sp>
      <p:sp>
        <p:nvSpPr>
          <p:cNvPr id="111" name="Espace réservé du texte 16"/>
          <p:cNvSpPr>
            <a:spLocks noGrp="1"/>
          </p:cNvSpPr>
          <p:nvPr>
            <p:ph type="body" sz="quarter" idx="44" hasCustomPrompt="1"/>
          </p:nvPr>
        </p:nvSpPr>
        <p:spPr>
          <a:xfrm>
            <a:off x="3871340" y="3455138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fr-FR" dirty="0" smtClean="0"/>
              <a:t>Entrez des notes ici</a:t>
            </a:r>
          </a:p>
        </p:txBody>
      </p:sp>
      <p:sp>
        <p:nvSpPr>
          <p:cNvPr id="112" name="Espace réservé du texte 16"/>
          <p:cNvSpPr>
            <a:spLocks noGrp="1"/>
          </p:cNvSpPr>
          <p:nvPr>
            <p:ph type="body" sz="quarter" idx="45" hasCustomPrompt="1"/>
          </p:nvPr>
        </p:nvSpPr>
        <p:spPr>
          <a:xfrm>
            <a:off x="5170740" y="3455138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fr-FR" dirty="0" smtClean="0"/>
              <a:t>Entrez des notes ici</a:t>
            </a:r>
          </a:p>
        </p:txBody>
      </p:sp>
      <p:sp>
        <p:nvSpPr>
          <p:cNvPr id="113" name="Espace réservé du texte 16"/>
          <p:cNvSpPr>
            <a:spLocks noGrp="1"/>
          </p:cNvSpPr>
          <p:nvPr>
            <p:ph type="body" sz="quarter" idx="46" hasCustomPrompt="1"/>
          </p:nvPr>
        </p:nvSpPr>
        <p:spPr>
          <a:xfrm>
            <a:off x="6470140" y="3455138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fr-FR" dirty="0" smtClean="0"/>
              <a:t>Entrez des notes ici</a:t>
            </a:r>
          </a:p>
        </p:txBody>
      </p:sp>
      <p:sp>
        <p:nvSpPr>
          <p:cNvPr id="114" name="Espace réservé du texte 16"/>
          <p:cNvSpPr>
            <a:spLocks noGrp="1"/>
          </p:cNvSpPr>
          <p:nvPr>
            <p:ph type="body" sz="quarter" idx="47" hasCustomPrompt="1"/>
          </p:nvPr>
        </p:nvSpPr>
        <p:spPr>
          <a:xfrm>
            <a:off x="7769540" y="3455138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fr-FR" dirty="0" smtClean="0"/>
              <a:t>Entrez des notes ici</a:t>
            </a:r>
          </a:p>
        </p:txBody>
      </p:sp>
      <p:sp>
        <p:nvSpPr>
          <p:cNvPr id="115" name="Espace réservé du texte 16"/>
          <p:cNvSpPr>
            <a:spLocks noGrp="1"/>
          </p:cNvSpPr>
          <p:nvPr>
            <p:ph type="body" sz="quarter" idx="48" hasCustomPrompt="1"/>
          </p:nvPr>
        </p:nvSpPr>
        <p:spPr>
          <a:xfrm>
            <a:off x="225245" y="4437771"/>
            <a:ext cx="635794" cy="285465"/>
          </a:xfrm>
        </p:spPr>
        <p:txBody>
          <a:bodyPr wrap="none" lIns="0" tIns="0" rIns="0" bIns="0" anchor="b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chemeClr val="tx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 smtClean="0"/>
              <a:t>Date</a:t>
            </a:r>
          </a:p>
        </p:txBody>
      </p:sp>
      <p:sp>
        <p:nvSpPr>
          <p:cNvPr id="117" name="Espace réservé du texte 16"/>
          <p:cNvSpPr>
            <a:spLocks noGrp="1"/>
          </p:cNvSpPr>
          <p:nvPr>
            <p:ph type="body" sz="quarter" idx="50" hasCustomPrompt="1"/>
          </p:nvPr>
        </p:nvSpPr>
        <p:spPr>
          <a:xfrm>
            <a:off x="1272540" y="4317091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fr-FR" dirty="0" smtClean="0"/>
              <a:t>Entrez des notes ici</a:t>
            </a:r>
          </a:p>
        </p:txBody>
      </p:sp>
      <p:sp>
        <p:nvSpPr>
          <p:cNvPr id="118" name="Espace réservé du texte 16"/>
          <p:cNvSpPr>
            <a:spLocks noGrp="1"/>
          </p:cNvSpPr>
          <p:nvPr>
            <p:ph type="body" sz="quarter" idx="51" hasCustomPrompt="1"/>
          </p:nvPr>
        </p:nvSpPr>
        <p:spPr>
          <a:xfrm>
            <a:off x="2571940" y="4317091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fr-FR" dirty="0" smtClean="0"/>
              <a:t>Entrez des notes ici</a:t>
            </a:r>
          </a:p>
        </p:txBody>
      </p:sp>
      <p:sp>
        <p:nvSpPr>
          <p:cNvPr id="119" name="Espace réservé du texte 16"/>
          <p:cNvSpPr>
            <a:spLocks noGrp="1"/>
          </p:cNvSpPr>
          <p:nvPr>
            <p:ph type="body" sz="quarter" idx="52" hasCustomPrompt="1"/>
          </p:nvPr>
        </p:nvSpPr>
        <p:spPr>
          <a:xfrm>
            <a:off x="3871340" y="4317091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fr-FR" dirty="0" smtClean="0"/>
              <a:t>Entrez des notes ici</a:t>
            </a:r>
          </a:p>
        </p:txBody>
      </p:sp>
      <p:sp>
        <p:nvSpPr>
          <p:cNvPr id="120" name="Espace réservé du texte 16"/>
          <p:cNvSpPr>
            <a:spLocks noGrp="1"/>
          </p:cNvSpPr>
          <p:nvPr>
            <p:ph type="body" sz="quarter" idx="53" hasCustomPrompt="1"/>
          </p:nvPr>
        </p:nvSpPr>
        <p:spPr>
          <a:xfrm>
            <a:off x="5170740" y="4317091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fr-FR" dirty="0" smtClean="0"/>
              <a:t>Entrez des notes ici</a:t>
            </a:r>
          </a:p>
        </p:txBody>
      </p:sp>
      <p:sp>
        <p:nvSpPr>
          <p:cNvPr id="121" name="Espace réservé du texte 16"/>
          <p:cNvSpPr>
            <a:spLocks noGrp="1"/>
          </p:cNvSpPr>
          <p:nvPr>
            <p:ph type="body" sz="quarter" idx="54" hasCustomPrompt="1"/>
          </p:nvPr>
        </p:nvSpPr>
        <p:spPr>
          <a:xfrm>
            <a:off x="6470140" y="4317091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fr-FR" dirty="0" smtClean="0"/>
              <a:t>Entrez des notes ici</a:t>
            </a:r>
          </a:p>
        </p:txBody>
      </p:sp>
      <p:sp>
        <p:nvSpPr>
          <p:cNvPr id="122" name="Espace réservé du texte 16"/>
          <p:cNvSpPr>
            <a:spLocks noGrp="1"/>
          </p:cNvSpPr>
          <p:nvPr>
            <p:ph type="body" sz="quarter" idx="55" hasCustomPrompt="1"/>
          </p:nvPr>
        </p:nvSpPr>
        <p:spPr>
          <a:xfrm>
            <a:off x="7769540" y="4317091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fr-FR" dirty="0" smtClean="0"/>
              <a:t>Entrez des notes ici</a:t>
            </a:r>
          </a:p>
        </p:txBody>
      </p:sp>
      <p:sp>
        <p:nvSpPr>
          <p:cNvPr id="123" name="Espace réservé du texte 16"/>
          <p:cNvSpPr>
            <a:spLocks noGrp="1"/>
          </p:cNvSpPr>
          <p:nvPr>
            <p:ph type="body" sz="quarter" idx="56" hasCustomPrompt="1"/>
          </p:nvPr>
        </p:nvSpPr>
        <p:spPr>
          <a:xfrm>
            <a:off x="225245" y="5291135"/>
            <a:ext cx="635794" cy="285465"/>
          </a:xfrm>
        </p:spPr>
        <p:txBody>
          <a:bodyPr wrap="none" lIns="0" tIns="0" rIns="0" bIns="0" anchor="b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chemeClr val="tx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 smtClean="0"/>
              <a:t>Date</a:t>
            </a:r>
          </a:p>
        </p:txBody>
      </p:sp>
      <p:sp>
        <p:nvSpPr>
          <p:cNvPr id="125" name="Espace réservé du texte 16"/>
          <p:cNvSpPr>
            <a:spLocks noGrp="1"/>
          </p:cNvSpPr>
          <p:nvPr>
            <p:ph type="body" sz="quarter" idx="58" hasCustomPrompt="1"/>
          </p:nvPr>
        </p:nvSpPr>
        <p:spPr>
          <a:xfrm>
            <a:off x="1272540" y="517045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fr-FR" dirty="0" smtClean="0"/>
              <a:t>Entrez des notes ici</a:t>
            </a:r>
          </a:p>
        </p:txBody>
      </p:sp>
      <p:sp>
        <p:nvSpPr>
          <p:cNvPr id="126" name="Espace réservé du texte 16"/>
          <p:cNvSpPr>
            <a:spLocks noGrp="1"/>
          </p:cNvSpPr>
          <p:nvPr>
            <p:ph type="body" sz="quarter" idx="59" hasCustomPrompt="1"/>
          </p:nvPr>
        </p:nvSpPr>
        <p:spPr>
          <a:xfrm>
            <a:off x="2571940" y="517045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fr-FR" dirty="0" smtClean="0"/>
              <a:t>Entrez des notes ici</a:t>
            </a:r>
          </a:p>
        </p:txBody>
      </p:sp>
      <p:sp>
        <p:nvSpPr>
          <p:cNvPr id="127" name="Espace réservé du texte 16"/>
          <p:cNvSpPr>
            <a:spLocks noGrp="1"/>
          </p:cNvSpPr>
          <p:nvPr>
            <p:ph type="body" sz="quarter" idx="60" hasCustomPrompt="1"/>
          </p:nvPr>
        </p:nvSpPr>
        <p:spPr>
          <a:xfrm>
            <a:off x="3871340" y="517045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fr-FR" dirty="0" smtClean="0"/>
              <a:t>Entrez des notes ici</a:t>
            </a:r>
          </a:p>
        </p:txBody>
      </p:sp>
      <p:sp>
        <p:nvSpPr>
          <p:cNvPr id="128" name="Espace réservé du texte 16"/>
          <p:cNvSpPr>
            <a:spLocks noGrp="1"/>
          </p:cNvSpPr>
          <p:nvPr>
            <p:ph type="body" sz="quarter" idx="61" hasCustomPrompt="1"/>
          </p:nvPr>
        </p:nvSpPr>
        <p:spPr>
          <a:xfrm>
            <a:off x="5170740" y="517045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fr-FR" dirty="0" smtClean="0"/>
              <a:t>Entrez des notes ici</a:t>
            </a:r>
          </a:p>
        </p:txBody>
      </p:sp>
      <p:sp>
        <p:nvSpPr>
          <p:cNvPr id="129" name="Espace réservé du texte 16"/>
          <p:cNvSpPr>
            <a:spLocks noGrp="1"/>
          </p:cNvSpPr>
          <p:nvPr>
            <p:ph type="body" sz="quarter" idx="62" hasCustomPrompt="1"/>
          </p:nvPr>
        </p:nvSpPr>
        <p:spPr>
          <a:xfrm>
            <a:off x="6470140" y="517045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fr-FR" dirty="0" smtClean="0"/>
              <a:t>Entrez des notes ici</a:t>
            </a:r>
          </a:p>
        </p:txBody>
      </p:sp>
      <p:sp>
        <p:nvSpPr>
          <p:cNvPr id="130" name="Espace réservé du texte 16"/>
          <p:cNvSpPr>
            <a:spLocks noGrp="1"/>
          </p:cNvSpPr>
          <p:nvPr>
            <p:ph type="body" sz="quarter" idx="63" hasCustomPrompt="1"/>
          </p:nvPr>
        </p:nvSpPr>
        <p:spPr>
          <a:xfrm>
            <a:off x="7769540" y="517045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fr-FR" dirty="0" smtClean="0"/>
              <a:t>Entrez des notes ici</a:t>
            </a:r>
          </a:p>
        </p:txBody>
      </p:sp>
      <p:sp>
        <p:nvSpPr>
          <p:cNvPr id="131" name="Espace réservé du texte 16"/>
          <p:cNvSpPr>
            <a:spLocks noGrp="1"/>
          </p:cNvSpPr>
          <p:nvPr>
            <p:ph type="body" sz="quarter" idx="64" hasCustomPrompt="1"/>
          </p:nvPr>
        </p:nvSpPr>
        <p:spPr>
          <a:xfrm>
            <a:off x="225245" y="6149427"/>
            <a:ext cx="635794" cy="285465"/>
          </a:xfrm>
        </p:spPr>
        <p:txBody>
          <a:bodyPr wrap="none" lIns="0" tIns="0" rIns="0" bIns="0" anchor="b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chemeClr val="tx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 smtClean="0"/>
              <a:t>Date</a:t>
            </a:r>
          </a:p>
        </p:txBody>
      </p:sp>
      <p:sp>
        <p:nvSpPr>
          <p:cNvPr id="133" name="Espace réservé du texte 16"/>
          <p:cNvSpPr>
            <a:spLocks noGrp="1"/>
          </p:cNvSpPr>
          <p:nvPr>
            <p:ph type="body" sz="quarter" idx="66" hasCustomPrompt="1"/>
          </p:nvPr>
        </p:nvSpPr>
        <p:spPr>
          <a:xfrm>
            <a:off x="1272540" y="6028747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fr-FR" dirty="0" smtClean="0"/>
              <a:t>Entrez des notes ici</a:t>
            </a:r>
          </a:p>
        </p:txBody>
      </p:sp>
      <p:sp>
        <p:nvSpPr>
          <p:cNvPr id="134" name="Espace réservé du texte 16"/>
          <p:cNvSpPr>
            <a:spLocks noGrp="1"/>
          </p:cNvSpPr>
          <p:nvPr>
            <p:ph type="body" sz="quarter" idx="67" hasCustomPrompt="1"/>
          </p:nvPr>
        </p:nvSpPr>
        <p:spPr>
          <a:xfrm>
            <a:off x="2571940" y="6028747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fr-FR" dirty="0" smtClean="0"/>
              <a:t>Entrez des notes ici</a:t>
            </a:r>
          </a:p>
        </p:txBody>
      </p:sp>
      <p:sp>
        <p:nvSpPr>
          <p:cNvPr id="135" name="Espace réservé du texte 16"/>
          <p:cNvSpPr>
            <a:spLocks noGrp="1"/>
          </p:cNvSpPr>
          <p:nvPr>
            <p:ph type="body" sz="quarter" idx="68" hasCustomPrompt="1"/>
          </p:nvPr>
        </p:nvSpPr>
        <p:spPr>
          <a:xfrm>
            <a:off x="3871340" y="6028747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fr-FR" dirty="0" smtClean="0"/>
              <a:t>Entrez des notes ici</a:t>
            </a:r>
          </a:p>
        </p:txBody>
      </p:sp>
      <p:sp>
        <p:nvSpPr>
          <p:cNvPr id="136" name="Espace réservé du texte 16"/>
          <p:cNvSpPr>
            <a:spLocks noGrp="1"/>
          </p:cNvSpPr>
          <p:nvPr>
            <p:ph type="body" sz="quarter" idx="69" hasCustomPrompt="1"/>
          </p:nvPr>
        </p:nvSpPr>
        <p:spPr>
          <a:xfrm>
            <a:off x="5170740" y="6028747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fr-FR" dirty="0" smtClean="0"/>
              <a:t>Entrez des notes ici</a:t>
            </a:r>
          </a:p>
        </p:txBody>
      </p:sp>
      <p:sp>
        <p:nvSpPr>
          <p:cNvPr id="137" name="Espace réservé du texte 16"/>
          <p:cNvSpPr>
            <a:spLocks noGrp="1"/>
          </p:cNvSpPr>
          <p:nvPr>
            <p:ph type="body" sz="quarter" idx="70" hasCustomPrompt="1"/>
          </p:nvPr>
        </p:nvSpPr>
        <p:spPr>
          <a:xfrm>
            <a:off x="6470140" y="6028747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fr-FR" dirty="0" smtClean="0"/>
              <a:t>Entrez des notes ici</a:t>
            </a:r>
          </a:p>
        </p:txBody>
      </p:sp>
      <p:sp>
        <p:nvSpPr>
          <p:cNvPr id="138" name="Espace réservé du texte 16"/>
          <p:cNvSpPr>
            <a:spLocks noGrp="1"/>
          </p:cNvSpPr>
          <p:nvPr>
            <p:ph type="body" sz="quarter" idx="71" hasCustomPrompt="1"/>
          </p:nvPr>
        </p:nvSpPr>
        <p:spPr>
          <a:xfrm>
            <a:off x="7769540" y="6028747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>
              <a:spcBef>
                <a:spcPts val="600"/>
              </a:spcBef>
              <a:buNone/>
              <a:defRPr sz="100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fr-FR" dirty="0" smtClean="0"/>
              <a:t>Entrez des notes ici</a:t>
            </a:r>
          </a:p>
        </p:txBody>
      </p:sp>
      <p:sp>
        <p:nvSpPr>
          <p:cNvPr id="139" name="Espace réservé du texte 16"/>
          <p:cNvSpPr>
            <a:spLocks noGrp="1"/>
          </p:cNvSpPr>
          <p:nvPr>
            <p:ph type="body" sz="quarter" idx="72" hasCustomPrompt="1"/>
          </p:nvPr>
        </p:nvSpPr>
        <p:spPr>
          <a:xfrm>
            <a:off x="7818120" y="175830"/>
            <a:ext cx="1097280" cy="365760"/>
          </a:xfrm>
        </p:spPr>
        <p:txBody>
          <a:bodyPr wrap="none" lIns="0" tIns="0" rIns="0" bIns="0" anchor="ctr">
            <a:noAutofit/>
          </a:bodyPr>
          <a:lstStyle>
            <a:lvl1pPr marL="0" indent="0" algn="r">
              <a:spcBef>
                <a:spcPts val="0"/>
              </a:spcBef>
              <a:buNone/>
              <a:defRPr sz="200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200"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200"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200"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200">
                <a:latin typeface="+mj-lt"/>
              </a:defRPr>
            </a:lvl5pPr>
          </a:lstStyle>
          <a:p>
            <a:pPr lvl="0"/>
            <a:r>
              <a:rPr lang="fr-FR" dirty="0" smtClean="0"/>
              <a:t>Année</a:t>
            </a:r>
          </a:p>
        </p:txBody>
      </p:sp>
    </p:spTree>
    <p:extLst>
      <p:ext uri="{BB962C8B-B14F-4D97-AF65-F5344CB8AC3E}">
        <p14:creationId xmlns:p14="http://schemas.microsoft.com/office/powerpoint/2010/main" val="1306817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e 11"/>
          <p:cNvGrpSpPr/>
          <p:nvPr userDrawn="1"/>
        </p:nvGrpSpPr>
        <p:grpSpPr>
          <a:xfrm>
            <a:off x="0" y="0"/>
            <a:ext cx="9144000" cy="6000750"/>
            <a:chOff x="0" y="0"/>
            <a:chExt cx="9144000" cy="6000750"/>
          </a:xfrm>
        </p:grpSpPr>
        <p:sp>
          <p:nvSpPr>
            <p:cNvPr id="7" name="Rectangle 6"/>
            <p:cNvSpPr/>
            <p:nvPr userDrawn="1"/>
          </p:nvSpPr>
          <p:spPr>
            <a:xfrm>
              <a:off x="0" y="0"/>
              <a:ext cx="9144000" cy="85725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8" name="Rectangle 7"/>
            <p:cNvSpPr/>
            <p:nvPr userDrawn="1"/>
          </p:nvSpPr>
          <p:spPr>
            <a:xfrm>
              <a:off x="0" y="1714500"/>
              <a:ext cx="9144000" cy="85725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9" name="Rectangle 8"/>
            <p:cNvSpPr/>
            <p:nvPr userDrawn="1"/>
          </p:nvSpPr>
          <p:spPr>
            <a:xfrm>
              <a:off x="0" y="3429000"/>
              <a:ext cx="9144000" cy="85725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0" name="Rectangle 9"/>
            <p:cNvSpPr/>
            <p:nvPr userDrawn="1"/>
          </p:nvSpPr>
          <p:spPr>
            <a:xfrm>
              <a:off x="0" y="5143500"/>
              <a:ext cx="9144000" cy="85725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2" name="Espace réservé du titre 1"/>
          <p:cNvSpPr>
            <a:spLocks noGrp="1"/>
          </p:cNvSpPr>
          <p:nvPr>
            <p:ph type="title"/>
          </p:nvPr>
        </p:nvSpPr>
        <p:spPr>
          <a:xfrm>
            <a:off x="225245" y="160590"/>
            <a:ext cx="7547155" cy="421374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 2"/>
          <p:cNvSpPr>
            <a:spLocks noGrp="1"/>
          </p:cNvSpPr>
          <p:nvPr>
            <p:ph type="body" idx="1"/>
          </p:nvPr>
        </p:nvSpPr>
        <p:spPr>
          <a:xfrm>
            <a:off x="225244" y="1017840"/>
            <a:ext cx="8690155" cy="5276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2"/>
          </p:nvPr>
        </p:nvSpPr>
        <p:spPr>
          <a:xfrm>
            <a:off x="3848099" y="6454711"/>
            <a:ext cx="985833" cy="1684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fld id="{DB96C567-6C9B-4FD7-B473-A5452D75626C}" type="datetime1">
              <a:rPr lang="fr-FR" smtClean="0"/>
              <a:pPr/>
              <a:t>25/07/2013</a:t>
            </a:fld>
            <a:endParaRPr lang="fr-FR" dirty="0"/>
          </a:p>
        </p:txBody>
      </p:sp>
      <p:sp>
        <p:nvSpPr>
          <p:cNvPr id="5" name="Espace réservé du pied de page 4"/>
          <p:cNvSpPr>
            <a:spLocks noGrp="1"/>
          </p:cNvSpPr>
          <p:nvPr>
            <p:ph type="ftr" sz="quarter" idx="3"/>
          </p:nvPr>
        </p:nvSpPr>
        <p:spPr>
          <a:xfrm>
            <a:off x="5062535" y="6454711"/>
            <a:ext cx="3086100" cy="1684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4"/>
          </p:nvPr>
        </p:nvSpPr>
        <p:spPr>
          <a:xfrm>
            <a:off x="8377237" y="6454711"/>
            <a:ext cx="538161" cy="1684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22FBE07B-6D1C-46F0-8383-E5D844F1BFAC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76067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 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Emploi du temps</a:t>
            </a:r>
            <a:endParaRPr lang="fr-FR" dirty="0"/>
          </a:p>
        </p:txBody>
      </p:sp>
      <p:sp>
        <p:nvSpPr>
          <p:cNvPr id="4" name="Espace réservé du texte 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sz="950" dirty="0" smtClean="0"/>
              <a:t>Maths 101</a:t>
            </a:r>
            <a:endParaRPr lang="fr-FR" sz="950" dirty="0"/>
          </a:p>
        </p:txBody>
      </p:sp>
      <p:sp>
        <p:nvSpPr>
          <p:cNvPr id="5" name="Espace réservé du texte 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sz="950" dirty="0" smtClean="0"/>
              <a:t>Anglais 101</a:t>
            </a:r>
            <a:endParaRPr lang="fr-FR" sz="950" dirty="0"/>
          </a:p>
        </p:txBody>
      </p:sp>
      <p:sp>
        <p:nvSpPr>
          <p:cNvPr id="6" name="Espace réservé du texte 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sz="950" dirty="0" smtClean="0"/>
              <a:t>Français 101</a:t>
            </a:r>
            <a:endParaRPr lang="fr-FR" sz="950" dirty="0"/>
          </a:p>
        </p:txBody>
      </p:sp>
      <p:sp>
        <p:nvSpPr>
          <p:cNvPr id="7" name="Espace réservé du texte 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sz="950" dirty="0" smtClean="0"/>
              <a:t>Physique 101</a:t>
            </a:r>
            <a:endParaRPr lang="fr-FR" sz="950" dirty="0"/>
          </a:p>
        </p:txBody>
      </p:sp>
      <p:sp>
        <p:nvSpPr>
          <p:cNvPr id="8" name="Espace réservé du texte 7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sz="950" dirty="0" smtClean="0"/>
              <a:t>Informatique 101</a:t>
            </a:r>
            <a:endParaRPr lang="fr-FR" sz="950" dirty="0"/>
          </a:p>
        </p:txBody>
      </p:sp>
      <p:sp>
        <p:nvSpPr>
          <p:cNvPr id="9" name="Espace réservé du texte 8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sz="950" dirty="0" smtClean="0"/>
              <a:t>Art 101</a:t>
            </a:r>
            <a:endParaRPr lang="fr-FR" sz="950" dirty="0"/>
          </a:p>
        </p:txBody>
      </p:sp>
      <p:sp>
        <p:nvSpPr>
          <p:cNvPr id="10" name="Espace réservé du texte 9"/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lang="fr-FR" sz="1200" dirty="0" smtClean="0"/>
              <a:t>21 octobre</a:t>
            </a:r>
            <a:endParaRPr lang="fr-FR" sz="1200" dirty="0"/>
          </a:p>
        </p:txBody>
      </p:sp>
      <p:sp>
        <p:nvSpPr>
          <p:cNvPr id="89" name="Espace réservé du texte 88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0" name="Espace réservé du texte 89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1" name="Espace réservé du texte 90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2" name="Espace réservé du texte 91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3" name="Espace réservé du texte 92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4" name="Espace réservé du texte 93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8" name="Espace réservé du texte 17"/>
          <p:cNvSpPr>
            <a:spLocks noGrp="1"/>
          </p:cNvSpPr>
          <p:nvPr>
            <p:ph type="body" sz="quarter" idx="24"/>
          </p:nvPr>
        </p:nvSpPr>
        <p:spPr/>
        <p:txBody>
          <a:bodyPr>
            <a:normAutofit/>
          </a:bodyPr>
          <a:lstStyle/>
          <a:p>
            <a:r>
              <a:rPr lang="fr-FR" sz="1200" dirty="0" smtClean="0"/>
              <a:t>22 octobre</a:t>
            </a:r>
            <a:endParaRPr lang="fr-FR" sz="1200" dirty="0"/>
          </a:p>
        </p:txBody>
      </p:sp>
      <p:sp>
        <p:nvSpPr>
          <p:cNvPr id="95" name="Espace réservé du texte 94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fr-FR" dirty="0" smtClean="0"/>
              <a:t>Examen – Chapitre 4</a:t>
            </a:r>
            <a:endParaRPr lang="fr-FR" dirty="0"/>
          </a:p>
        </p:txBody>
      </p:sp>
      <p:sp>
        <p:nvSpPr>
          <p:cNvPr id="96" name="Espace réservé du texte 95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7" name="Espace réservé du texte 96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8" name="Espace réservé du texte 97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9" name="Espace réservé du texte 98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00" name="Espace réservé du texte 99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26" name="Espace réservé du texte 25"/>
          <p:cNvSpPr>
            <a:spLocks noGrp="1"/>
          </p:cNvSpPr>
          <p:nvPr>
            <p:ph type="body" sz="quarter" idx="32"/>
          </p:nvPr>
        </p:nvSpPr>
        <p:spPr/>
        <p:txBody>
          <a:bodyPr>
            <a:normAutofit/>
          </a:bodyPr>
          <a:lstStyle/>
          <a:p>
            <a:r>
              <a:rPr lang="fr-FR" sz="1200" dirty="0" smtClean="0"/>
              <a:t>23 octobre</a:t>
            </a:r>
            <a:endParaRPr lang="fr-FR" sz="1200" dirty="0"/>
          </a:p>
        </p:txBody>
      </p:sp>
      <p:sp>
        <p:nvSpPr>
          <p:cNvPr id="101" name="Espace réservé du texte 100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02" name="Espace réservé du texte 101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03" name="Espace réservé du texte 102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04" name="Espace réservé du texte 103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r>
              <a:rPr lang="fr-FR" dirty="0" smtClean="0"/>
              <a:t>Pas de cours aujourd’hui</a:t>
            </a:r>
            <a:endParaRPr lang="fr-FR" dirty="0"/>
          </a:p>
        </p:txBody>
      </p:sp>
      <p:sp>
        <p:nvSpPr>
          <p:cNvPr id="105" name="Espace réservé du texte 104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06" name="Espace réservé du texte 105"/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r>
              <a:rPr lang="fr-FR" dirty="0" smtClean="0"/>
              <a:t>Apporter le fichier d’inspiration</a:t>
            </a:r>
            <a:endParaRPr lang="fr-FR" dirty="0"/>
          </a:p>
        </p:txBody>
      </p:sp>
      <p:sp>
        <p:nvSpPr>
          <p:cNvPr id="34" name="Espace réservé du texte 33"/>
          <p:cNvSpPr>
            <a:spLocks noGrp="1"/>
          </p:cNvSpPr>
          <p:nvPr>
            <p:ph type="body" sz="quarter" idx="40"/>
          </p:nvPr>
        </p:nvSpPr>
        <p:spPr/>
        <p:txBody>
          <a:bodyPr>
            <a:normAutofit/>
          </a:bodyPr>
          <a:lstStyle/>
          <a:p>
            <a:r>
              <a:rPr lang="fr-FR" sz="1200" dirty="0" smtClean="0"/>
              <a:t>24 octobre</a:t>
            </a:r>
            <a:endParaRPr lang="fr-FR" sz="1200" dirty="0"/>
          </a:p>
        </p:txBody>
      </p:sp>
      <p:sp>
        <p:nvSpPr>
          <p:cNvPr id="107" name="Espace réservé du texte 106"/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08" name="Espace réservé du texte 107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09" name="Espace réservé du texte 108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10" name="Espace réservé du texte 109"/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11" name="Espace réservé du texte 110"/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12" name="Espace réservé du texte 111"/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2" name="Espace réservé du texte 41"/>
          <p:cNvSpPr>
            <a:spLocks noGrp="1"/>
          </p:cNvSpPr>
          <p:nvPr>
            <p:ph type="body" sz="quarter" idx="48"/>
          </p:nvPr>
        </p:nvSpPr>
        <p:spPr/>
        <p:txBody>
          <a:bodyPr>
            <a:normAutofit/>
          </a:bodyPr>
          <a:lstStyle/>
          <a:p>
            <a:r>
              <a:rPr lang="fr-FR" sz="1200" dirty="0" smtClean="0"/>
              <a:t>25 octobre</a:t>
            </a:r>
            <a:endParaRPr lang="fr-FR" sz="1200" dirty="0"/>
          </a:p>
        </p:txBody>
      </p:sp>
      <p:sp>
        <p:nvSpPr>
          <p:cNvPr id="113" name="Espace réservé du texte 112"/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14" name="Espace réservé du texte 113"/>
          <p:cNvSpPr>
            <a:spLocks noGrp="1"/>
          </p:cNvSpPr>
          <p:nvPr>
            <p:ph type="body" sz="quarter" idx="51"/>
          </p:nvPr>
        </p:nvSpPr>
        <p:spPr/>
        <p:txBody>
          <a:bodyPr/>
          <a:lstStyle/>
          <a:p>
            <a:r>
              <a:rPr lang="fr-FR" dirty="0"/>
              <a:t>Essai à rendre </a:t>
            </a:r>
            <a:r>
              <a:rPr lang="fr-FR" dirty="0" smtClean="0"/>
              <a:t>aujourd’hui</a:t>
            </a:r>
            <a:endParaRPr lang="fr-FR" dirty="0"/>
          </a:p>
        </p:txBody>
      </p:sp>
      <p:sp>
        <p:nvSpPr>
          <p:cNvPr id="115" name="Espace réservé du texte 114"/>
          <p:cNvSpPr>
            <a:spLocks noGrp="1"/>
          </p:cNvSpPr>
          <p:nvPr>
            <p:ph type="body" sz="quarter" idx="52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16" name="Espace réservé du texte 115"/>
          <p:cNvSpPr>
            <a:spLocks noGrp="1"/>
          </p:cNvSpPr>
          <p:nvPr>
            <p:ph type="body" sz="quarter" idx="53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17" name="Espace réservé du texte 116"/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18" name="Espace réservé du texte 117"/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0" name="Espace réservé du texte 49"/>
          <p:cNvSpPr>
            <a:spLocks noGrp="1"/>
          </p:cNvSpPr>
          <p:nvPr>
            <p:ph type="body" sz="quarter" idx="56"/>
          </p:nvPr>
        </p:nvSpPr>
        <p:spPr/>
        <p:txBody>
          <a:bodyPr>
            <a:normAutofit/>
          </a:bodyPr>
          <a:lstStyle/>
          <a:p>
            <a:r>
              <a:rPr lang="fr-FR" sz="1200" dirty="0" smtClean="0"/>
              <a:t>26 octobre</a:t>
            </a:r>
            <a:endParaRPr lang="fr-FR" sz="1200" dirty="0"/>
          </a:p>
        </p:txBody>
      </p:sp>
      <p:sp>
        <p:nvSpPr>
          <p:cNvPr id="119" name="Espace réservé du texte 118"/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20" name="Espace réservé du texte 119"/>
          <p:cNvSpPr>
            <a:spLocks noGrp="1"/>
          </p:cNvSpPr>
          <p:nvPr>
            <p:ph type="body" sz="quarter" idx="59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21" name="Espace réservé du texte 120"/>
          <p:cNvSpPr>
            <a:spLocks noGrp="1"/>
          </p:cNvSpPr>
          <p:nvPr>
            <p:ph type="body" sz="quarter" idx="6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22" name="Espace réservé du texte 121"/>
          <p:cNvSpPr>
            <a:spLocks noGrp="1"/>
          </p:cNvSpPr>
          <p:nvPr>
            <p:ph type="body" sz="quarter" idx="6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23" name="Espace réservé du texte 122"/>
          <p:cNvSpPr>
            <a:spLocks noGrp="1"/>
          </p:cNvSpPr>
          <p:nvPr>
            <p:ph type="body" sz="quarter" idx="62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24" name="Espace réservé du texte 123"/>
          <p:cNvSpPr>
            <a:spLocks noGrp="1"/>
          </p:cNvSpPr>
          <p:nvPr>
            <p:ph type="body" sz="quarter" idx="63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8" name="Espace réservé du texte 57"/>
          <p:cNvSpPr>
            <a:spLocks noGrp="1"/>
          </p:cNvSpPr>
          <p:nvPr>
            <p:ph type="body" sz="quarter" idx="64"/>
          </p:nvPr>
        </p:nvSpPr>
        <p:spPr/>
        <p:txBody>
          <a:bodyPr>
            <a:normAutofit/>
          </a:bodyPr>
          <a:lstStyle/>
          <a:p>
            <a:r>
              <a:rPr lang="fr-FR" sz="1200" dirty="0" smtClean="0"/>
              <a:t>27 octobre</a:t>
            </a:r>
            <a:endParaRPr lang="fr-FR" sz="1200" dirty="0"/>
          </a:p>
        </p:txBody>
      </p:sp>
      <p:sp>
        <p:nvSpPr>
          <p:cNvPr id="125" name="Espace réservé du texte 124"/>
          <p:cNvSpPr>
            <a:spLocks noGrp="1"/>
          </p:cNvSpPr>
          <p:nvPr>
            <p:ph type="body" sz="quarter" idx="66"/>
          </p:nvPr>
        </p:nvSpPr>
        <p:spPr/>
        <p:txBody>
          <a:bodyPr/>
          <a:lstStyle/>
          <a:p>
            <a:r>
              <a:rPr lang="fr-FR" dirty="0"/>
              <a:t>Révision pour </a:t>
            </a:r>
            <a:r>
              <a:rPr lang="fr-FR" dirty="0" smtClean="0"/>
              <a:t>l’examen</a:t>
            </a:r>
            <a:endParaRPr lang="fr-FR" dirty="0"/>
          </a:p>
        </p:txBody>
      </p:sp>
      <p:sp>
        <p:nvSpPr>
          <p:cNvPr id="126" name="Espace réservé du texte 125"/>
          <p:cNvSpPr>
            <a:spLocks noGrp="1"/>
          </p:cNvSpPr>
          <p:nvPr>
            <p:ph type="body" sz="quarter" idx="67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27" name="Espace réservé du texte 126"/>
          <p:cNvSpPr>
            <a:spLocks noGrp="1"/>
          </p:cNvSpPr>
          <p:nvPr>
            <p:ph type="body" sz="quarter" idx="68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28" name="Espace réservé du texte 127"/>
          <p:cNvSpPr>
            <a:spLocks noGrp="1"/>
          </p:cNvSpPr>
          <p:nvPr>
            <p:ph type="body" sz="quarter" idx="69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29" name="Espace réservé du texte 128"/>
          <p:cNvSpPr>
            <a:spLocks noGrp="1"/>
          </p:cNvSpPr>
          <p:nvPr>
            <p:ph type="body" sz="quarter" idx="7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30" name="Espace réservé du texte 129"/>
          <p:cNvSpPr>
            <a:spLocks noGrp="1"/>
          </p:cNvSpPr>
          <p:nvPr>
            <p:ph type="body" sz="quarter" idx="7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6" name="Espace réservé du texte 65"/>
          <p:cNvSpPr>
            <a:spLocks noGrp="1"/>
          </p:cNvSpPr>
          <p:nvPr>
            <p:ph type="body" sz="quarter" idx="72"/>
          </p:nvPr>
        </p:nvSpPr>
        <p:spPr/>
        <p:txBody>
          <a:bodyPr/>
          <a:lstStyle/>
          <a:p>
            <a:r>
              <a:rPr lang="fr-FR" dirty="0" smtClean="0"/>
              <a:t>2013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63343545"/>
      </p:ext>
    </p:extLst>
  </p:cSld>
  <p:clrMapOvr>
    <a:masterClrMapping/>
  </p:clrMapOvr>
</p:sld>
</file>

<file path=ppt/theme/theme1.xml><?xml version="1.0" encoding="utf-8"?>
<a:theme xmlns:a="http://schemas.openxmlformats.org/drawingml/2006/main" name="ClassSchedule_BySubject">
  <a:themeElements>
    <a:clrScheme name="ClassSchedule_BySubject">
      <a:dk1>
        <a:srgbClr val="565859"/>
      </a:dk1>
      <a:lt1>
        <a:sysClr val="window" lastClr="FFFFFF"/>
      </a:lt1>
      <a:dk2>
        <a:srgbClr val="000000"/>
      </a:dk2>
      <a:lt2>
        <a:srgbClr val="C6EAFA"/>
      </a:lt2>
      <a:accent1>
        <a:srgbClr val="0F6FC6"/>
      </a:accent1>
      <a:accent2>
        <a:srgbClr val="009DD9"/>
      </a:accent2>
      <a:accent3>
        <a:srgbClr val="00ADEF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Impact - Arial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lassSchedule_BySubject.potx" id="{D59DA881-7F9F-4FAF-824C-A064B76223F1}" vid="{D1D3AF1F-4CA6-4A5C-BC2A-10E618D7C9A7}"/>
    </a:ext>
  </a:extLst>
</a:theme>
</file>

<file path=ppt/theme/theme2.xml><?xml version="1.0" encoding="utf-8"?>
<a:theme xmlns:a="http://schemas.openxmlformats.org/drawingml/2006/main" name="Office Theme">
  <a:themeElements>
    <a:clrScheme name="ClassSchedule_BySubject">
      <a:dk1>
        <a:srgbClr val="565859"/>
      </a:dk1>
      <a:lt1>
        <a:sysClr val="window" lastClr="FFFFFF"/>
      </a:lt1>
      <a:dk2>
        <a:srgbClr val="000000"/>
      </a:dk2>
      <a:lt2>
        <a:srgbClr val="C6EAFA"/>
      </a:lt2>
      <a:accent1>
        <a:srgbClr val="0F6FC6"/>
      </a:accent1>
      <a:accent2>
        <a:srgbClr val="009DD9"/>
      </a:accent2>
      <a:accent3>
        <a:srgbClr val="00ADEF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Impact - Arial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ClassSchedule_BySubject">
      <a:dk1>
        <a:srgbClr val="565859"/>
      </a:dk1>
      <a:lt1>
        <a:sysClr val="window" lastClr="FFFFFF"/>
      </a:lt1>
      <a:dk2>
        <a:srgbClr val="000000"/>
      </a:dk2>
      <a:lt2>
        <a:srgbClr val="C6EAFA"/>
      </a:lt2>
      <a:accent1>
        <a:srgbClr val="0F6FC6"/>
      </a:accent1>
      <a:accent2>
        <a:srgbClr val="009DD9"/>
      </a:accent2>
      <a:accent3>
        <a:srgbClr val="00ADEF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Impact - Arial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0AF8389-C15A-4880-8799-C2AB875D576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B0A4D11-8D2F-4028-9CC9-FE293701AF54}">
  <ds:schemaRefs>
    <ds:schemaRef ds:uri="http://purl.org/dc/terms/"/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49EF61D-3054-45DC-A21C-C92096F58D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36</Words>
  <Application>Microsoft Office PowerPoint</Application>
  <PresentationFormat>Affichage à l'écran (4:3)</PresentationFormat>
  <Paragraphs>21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Impact</vt:lpstr>
      <vt:lpstr>ClassSchedule_BySubject</vt:lpstr>
      <vt:lpstr>Emploi du temps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2013-04-03T13:20:06Z</dcterms:created>
  <dcterms:modified xsi:type="dcterms:W3CDTF">2013-07-25T08:45:42Z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  <property fmtid="{D5CDD505-2E9C-101B-9397-08002B2CF9AE}" pid="3" name="IsMyDocuments">
    <vt:bool>true</vt:bool>
  </property>
</Properties>
</file>