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66" d="100"/>
          <a:sy n="66" d="100"/>
        </p:scale>
        <p:origin x="14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146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654E0C08-10EE-48B5-BB4A-903A97CD7BAA}" type="datetime1">
              <a:rPr lang="fr-FR" smtClean="0"/>
              <a:t>31/07/2013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89ED90CB-459C-4B12-B364-B0CA1993A9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DAE1814B-669A-4BAC-A398-D28593226ED3}" type="datetime1">
              <a:rPr lang="fr-FR" smtClean="0"/>
              <a:pPr/>
              <a:t>31/07/2013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4E5863F8-513E-44B9-9F9C-A7685A64A6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Vous voulez exprimer vos vœux différemment ? Pour ajouter vos propres vœux, sélectionnez le texte et entrez votre </a:t>
            </a:r>
            <a:r>
              <a:rPr lang="fr-FR" baseline="0" dirty="0" smtClean="0"/>
              <a:t>message.</a:t>
            </a:r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ext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 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e libre 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fr-FR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EA3E6-FC84-4CD9-AE49-37C14F8BBB58}" type="datetime1">
              <a:rPr lang="fr-FR" smtClean="0"/>
              <a:pPr/>
              <a:t>31/07/2013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fr-F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fr-F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13900" dirty="0"/>
              <a:t>Joyeux</a:t>
            </a:r>
            <a:r>
              <a:rPr lang="fr-FR" sz="12000" dirty="0"/>
              <a:t> </a:t>
            </a:r>
            <a:r>
              <a:rPr lang="fr-FR" sz="6600" dirty="0"/>
              <a:t>anniversaire 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te d’anniversaire Scratch Rose Noir">
  <a:themeElements>
    <a:clrScheme name="Carte d’anniversaire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Cette valeur indique le nombre d’enregistrements ou de révisions. L’application doit mettre à jour cette valeur après chaque révision.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FormulaireBibliothèqueDocuments</Display>
  <Edit>FormulaireBibliothèqueDocuments</Edit>
  <New>FormulaireBibliothèqueDocuments</New>
</FormTemplates>
</file>

<file path=customXml/itemProps1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Personnalisé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Carte d’anniversaire Scratch Rose Noir</vt:lpstr>
      <vt:lpstr>Joyeux anniversaire 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2013-08-01T03:07:07Z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