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96" y="-6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D86AB-F666-4325-AEDB-C55145E9AE9F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C39C0-D52D-4CB4-B283-8E6BD072BA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3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39C0-D52D-4CB4-B283-8E6BD072BA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17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45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32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2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50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90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32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49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69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59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69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0FC7-D791-426A-9523-5E9E6940DA9A}" type="datetimeFigureOut">
              <a:rPr lang="fr-FR" smtClean="0"/>
              <a:t>23/06/2014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53BF-043A-4D7E-A59E-1ABF8B28DA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4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r 109"/>
          <p:cNvGrpSpPr/>
          <p:nvPr/>
        </p:nvGrpSpPr>
        <p:grpSpPr>
          <a:xfrm>
            <a:off x="1666028" y="490712"/>
            <a:ext cx="6698000" cy="4322047"/>
            <a:chOff x="97479" y="25471"/>
            <a:chExt cx="6692902" cy="4233335"/>
          </a:xfrm>
          <a:solidFill>
            <a:schemeClr val="bg1">
              <a:alpha val="62000"/>
            </a:schemeClr>
          </a:solidFill>
        </p:grpSpPr>
        <p:sp>
          <p:nvSpPr>
            <p:cNvPr id="105" name="ZoneTexte 8"/>
            <p:cNvSpPr txBox="1"/>
            <p:nvPr/>
          </p:nvSpPr>
          <p:spPr>
            <a:xfrm>
              <a:off x="97479" y="2547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06" name="ZoneTexte 9"/>
            <p:cNvSpPr txBox="1"/>
            <p:nvPr/>
          </p:nvSpPr>
          <p:spPr>
            <a:xfrm>
              <a:off x="1218130" y="2547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07" name="ZoneTexte 10"/>
            <p:cNvSpPr txBox="1"/>
            <p:nvPr/>
          </p:nvSpPr>
          <p:spPr>
            <a:xfrm>
              <a:off x="2338780" y="2547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08" name="ZoneTexte 11"/>
            <p:cNvSpPr txBox="1"/>
            <p:nvPr/>
          </p:nvSpPr>
          <p:spPr>
            <a:xfrm>
              <a:off x="3459431" y="2547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09" name="ZoneTexte 12"/>
            <p:cNvSpPr txBox="1"/>
            <p:nvPr/>
          </p:nvSpPr>
          <p:spPr>
            <a:xfrm>
              <a:off x="4580081" y="2547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Technologie</a:t>
              </a:r>
            </a:p>
          </p:txBody>
        </p:sp>
        <p:sp>
          <p:nvSpPr>
            <p:cNvPr id="110" name="ZoneTexte 13"/>
            <p:cNvSpPr txBox="1"/>
            <p:nvPr/>
          </p:nvSpPr>
          <p:spPr>
            <a:xfrm>
              <a:off x="5700731" y="2547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11" name="ZoneTexte 16"/>
            <p:cNvSpPr txBox="1"/>
            <p:nvPr/>
          </p:nvSpPr>
          <p:spPr>
            <a:xfrm>
              <a:off x="97479" y="38016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de-DE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Piscine</a:t>
              </a:r>
            </a:p>
          </p:txBody>
        </p:sp>
        <p:sp>
          <p:nvSpPr>
            <p:cNvPr id="112" name="ZoneTexte 17"/>
            <p:cNvSpPr txBox="1"/>
            <p:nvPr/>
          </p:nvSpPr>
          <p:spPr>
            <a:xfrm>
              <a:off x="1218130" y="38016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13" name="ZoneTexte 18"/>
            <p:cNvSpPr txBox="1"/>
            <p:nvPr/>
          </p:nvSpPr>
          <p:spPr>
            <a:xfrm>
              <a:off x="2338780" y="38016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14" name="ZoneTexte 19"/>
            <p:cNvSpPr txBox="1"/>
            <p:nvPr/>
          </p:nvSpPr>
          <p:spPr>
            <a:xfrm>
              <a:off x="3459431" y="38016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Français</a:t>
              </a:r>
            </a:p>
          </p:txBody>
        </p:sp>
        <p:sp>
          <p:nvSpPr>
            <p:cNvPr id="115" name="ZoneTexte 20"/>
            <p:cNvSpPr txBox="1"/>
            <p:nvPr/>
          </p:nvSpPr>
          <p:spPr>
            <a:xfrm>
              <a:off x="4580081" y="38016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Technologie</a:t>
              </a:r>
            </a:p>
          </p:txBody>
        </p:sp>
        <p:sp>
          <p:nvSpPr>
            <p:cNvPr id="116" name="ZoneTexte 21"/>
            <p:cNvSpPr txBox="1"/>
            <p:nvPr/>
          </p:nvSpPr>
          <p:spPr>
            <a:xfrm>
              <a:off x="5700731" y="38016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17" name="ZoneTexte 23"/>
            <p:cNvSpPr txBox="1"/>
            <p:nvPr/>
          </p:nvSpPr>
          <p:spPr>
            <a:xfrm>
              <a:off x="97479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Piscine</a:t>
              </a:r>
            </a:p>
          </p:txBody>
        </p:sp>
        <p:sp>
          <p:nvSpPr>
            <p:cNvPr id="118" name="ZoneTexte 24"/>
            <p:cNvSpPr txBox="1"/>
            <p:nvPr/>
          </p:nvSpPr>
          <p:spPr>
            <a:xfrm>
              <a:off x="1218130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Français</a:t>
              </a:r>
            </a:p>
          </p:txBody>
        </p:sp>
        <p:sp>
          <p:nvSpPr>
            <p:cNvPr id="119" name="ZoneTexte 25"/>
            <p:cNvSpPr txBox="1"/>
            <p:nvPr/>
          </p:nvSpPr>
          <p:spPr>
            <a:xfrm>
              <a:off x="2338780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Français</a:t>
              </a:r>
            </a:p>
          </p:txBody>
        </p:sp>
        <p:sp>
          <p:nvSpPr>
            <p:cNvPr id="120" name="ZoneTexte 26"/>
            <p:cNvSpPr txBox="1"/>
            <p:nvPr/>
          </p:nvSpPr>
          <p:spPr>
            <a:xfrm>
              <a:off x="3459431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Français</a:t>
              </a:r>
            </a:p>
          </p:txBody>
        </p:sp>
        <p:sp>
          <p:nvSpPr>
            <p:cNvPr id="121" name="ZoneTexte 27"/>
            <p:cNvSpPr txBox="1"/>
            <p:nvPr/>
          </p:nvSpPr>
          <p:spPr>
            <a:xfrm>
              <a:off x="4580081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Français</a:t>
              </a:r>
            </a:p>
          </p:txBody>
        </p:sp>
        <p:sp>
          <p:nvSpPr>
            <p:cNvPr id="122" name="ZoneTexte 28"/>
            <p:cNvSpPr txBox="1"/>
            <p:nvPr/>
          </p:nvSpPr>
          <p:spPr>
            <a:xfrm>
              <a:off x="5700731" y="73485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Histoire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Géographie</a:t>
              </a:r>
            </a:p>
          </p:txBody>
        </p:sp>
        <p:sp>
          <p:nvSpPr>
            <p:cNvPr id="123" name="ZoneTexte 30"/>
            <p:cNvSpPr txBox="1"/>
            <p:nvPr/>
          </p:nvSpPr>
          <p:spPr>
            <a:xfrm>
              <a:off x="97479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SVT</a:t>
              </a:r>
            </a:p>
          </p:txBody>
        </p:sp>
        <p:sp>
          <p:nvSpPr>
            <p:cNvPr id="124" name="ZoneTexte 31"/>
            <p:cNvSpPr txBox="1"/>
            <p:nvPr/>
          </p:nvSpPr>
          <p:spPr>
            <a:xfrm>
              <a:off x="1218130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Mardi</a:t>
              </a:r>
            </a:p>
          </p:txBody>
        </p:sp>
        <p:sp>
          <p:nvSpPr>
            <p:cNvPr id="125" name="ZoneTexte 32"/>
            <p:cNvSpPr txBox="1"/>
            <p:nvPr/>
          </p:nvSpPr>
          <p:spPr>
            <a:xfrm>
              <a:off x="2338780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Math</a:t>
              </a:r>
            </a:p>
          </p:txBody>
        </p:sp>
        <p:sp>
          <p:nvSpPr>
            <p:cNvPr id="126" name="ZoneTexte 33"/>
            <p:cNvSpPr txBox="1"/>
            <p:nvPr/>
          </p:nvSpPr>
          <p:spPr>
            <a:xfrm>
              <a:off x="3459431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Math</a:t>
              </a:r>
            </a:p>
          </p:txBody>
        </p:sp>
        <p:sp>
          <p:nvSpPr>
            <p:cNvPr id="127" name="ZoneTexte 34"/>
            <p:cNvSpPr txBox="1"/>
            <p:nvPr/>
          </p:nvSpPr>
          <p:spPr>
            <a:xfrm>
              <a:off x="4580081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Histoire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Géographie</a:t>
              </a:r>
            </a:p>
          </p:txBody>
        </p:sp>
        <p:sp>
          <p:nvSpPr>
            <p:cNvPr id="128" name="ZoneTexte 35"/>
            <p:cNvSpPr txBox="1"/>
            <p:nvPr/>
          </p:nvSpPr>
          <p:spPr>
            <a:xfrm>
              <a:off x="5700731" y="1089550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Math</a:t>
              </a:r>
            </a:p>
          </p:txBody>
        </p:sp>
        <p:sp>
          <p:nvSpPr>
            <p:cNvPr id="129" name="ZoneTexte 37"/>
            <p:cNvSpPr txBox="1"/>
            <p:nvPr/>
          </p:nvSpPr>
          <p:spPr>
            <a:xfrm>
              <a:off x="97479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0" name="ZoneTexte 38"/>
            <p:cNvSpPr txBox="1"/>
            <p:nvPr/>
          </p:nvSpPr>
          <p:spPr>
            <a:xfrm>
              <a:off x="1218130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1" name="ZoneTexte 39"/>
            <p:cNvSpPr txBox="1"/>
            <p:nvPr/>
          </p:nvSpPr>
          <p:spPr>
            <a:xfrm>
              <a:off x="2338780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2" name="ZoneTexte 40"/>
            <p:cNvSpPr txBox="1"/>
            <p:nvPr/>
          </p:nvSpPr>
          <p:spPr>
            <a:xfrm>
              <a:off x="3459431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3" name="ZoneTexte 41"/>
            <p:cNvSpPr txBox="1"/>
            <p:nvPr/>
          </p:nvSpPr>
          <p:spPr>
            <a:xfrm>
              <a:off x="4580081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4" name="ZoneTexte 42"/>
            <p:cNvSpPr txBox="1"/>
            <p:nvPr/>
          </p:nvSpPr>
          <p:spPr>
            <a:xfrm>
              <a:off x="5700731" y="1444243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35" name="ZoneTexte 44"/>
            <p:cNvSpPr txBox="1"/>
            <p:nvPr/>
          </p:nvSpPr>
          <p:spPr>
            <a:xfrm>
              <a:off x="97479" y="1798935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6" name="ZoneTexte 45"/>
            <p:cNvSpPr txBox="1"/>
            <p:nvPr/>
          </p:nvSpPr>
          <p:spPr>
            <a:xfrm>
              <a:off x="1218130" y="1798935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7" name="ZoneTexte 46"/>
            <p:cNvSpPr txBox="1"/>
            <p:nvPr/>
          </p:nvSpPr>
          <p:spPr>
            <a:xfrm>
              <a:off x="2338780" y="1798935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8" name="ZoneTexte 47"/>
            <p:cNvSpPr txBox="1"/>
            <p:nvPr/>
          </p:nvSpPr>
          <p:spPr>
            <a:xfrm>
              <a:off x="3459431" y="1798935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39" name="ZoneTexte 48"/>
            <p:cNvSpPr txBox="1"/>
            <p:nvPr/>
          </p:nvSpPr>
          <p:spPr>
            <a:xfrm>
              <a:off x="4580081" y="1798935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Cantine</a:t>
              </a:r>
            </a:p>
          </p:txBody>
        </p:sp>
        <p:sp>
          <p:nvSpPr>
            <p:cNvPr id="140" name="ZoneTexte 49"/>
            <p:cNvSpPr txBox="1"/>
            <p:nvPr/>
          </p:nvSpPr>
          <p:spPr>
            <a:xfrm>
              <a:off x="5700731" y="1798935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41" name="ZoneTexte 51"/>
            <p:cNvSpPr txBox="1"/>
            <p:nvPr/>
          </p:nvSpPr>
          <p:spPr>
            <a:xfrm>
              <a:off x="97479" y="2153628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Math</a:t>
              </a:r>
            </a:p>
          </p:txBody>
        </p:sp>
        <p:sp>
          <p:nvSpPr>
            <p:cNvPr id="142" name="ZoneTexte 52"/>
            <p:cNvSpPr txBox="1"/>
            <p:nvPr/>
          </p:nvSpPr>
          <p:spPr>
            <a:xfrm>
              <a:off x="1218130" y="2153628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Technologie</a:t>
              </a:r>
            </a:p>
          </p:txBody>
        </p:sp>
        <p:sp>
          <p:nvSpPr>
            <p:cNvPr id="143" name="ZoneTexte 53"/>
            <p:cNvSpPr txBox="1"/>
            <p:nvPr/>
          </p:nvSpPr>
          <p:spPr>
            <a:xfrm>
              <a:off x="2338780" y="2153628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Technologie</a:t>
              </a:r>
            </a:p>
          </p:txBody>
        </p:sp>
        <p:sp>
          <p:nvSpPr>
            <p:cNvPr id="144" name="ZoneTexte 54"/>
            <p:cNvSpPr txBox="1"/>
            <p:nvPr/>
          </p:nvSpPr>
          <p:spPr>
            <a:xfrm>
              <a:off x="3459431" y="2153628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EPS</a:t>
              </a:r>
            </a:p>
          </p:txBody>
        </p:sp>
        <p:sp>
          <p:nvSpPr>
            <p:cNvPr id="145" name="ZoneTexte 55"/>
            <p:cNvSpPr txBox="1"/>
            <p:nvPr/>
          </p:nvSpPr>
          <p:spPr>
            <a:xfrm>
              <a:off x="4580081" y="2153628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SVT</a:t>
              </a:r>
            </a:p>
          </p:txBody>
        </p:sp>
        <p:sp>
          <p:nvSpPr>
            <p:cNvPr id="146" name="ZoneTexte 56"/>
            <p:cNvSpPr txBox="1"/>
            <p:nvPr/>
          </p:nvSpPr>
          <p:spPr>
            <a:xfrm>
              <a:off x="5700731" y="2153628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47" name="ZoneTexte 58"/>
            <p:cNvSpPr txBox="1"/>
            <p:nvPr/>
          </p:nvSpPr>
          <p:spPr>
            <a:xfrm>
              <a:off x="97479" y="250832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Histoire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 dirty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Géographie</a:t>
              </a:r>
            </a:p>
          </p:txBody>
        </p:sp>
        <p:sp>
          <p:nvSpPr>
            <p:cNvPr id="148" name="ZoneTexte 59"/>
            <p:cNvSpPr txBox="1"/>
            <p:nvPr/>
          </p:nvSpPr>
          <p:spPr>
            <a:xfrm>
              <a:off x="1218130" y="250832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Technologie</a:t>
              </a:r>
            </a:p>
          </p:txBody>
        </p:sp>
        <p:sp>
          <p:nvSpPr>
            <p:cNvPr id="149" name="ZoneTexte 60"/>
            <p:cNvSpPr txBox="1"/>
            <p:nvPr/>
          </p:nvSpPr>
          <p:spPr>
            <a:xfrm>
              <a:off x="2338780" y="250832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Technologie</a:t>
              </a:r>
            </a:p>
          </p:txBody>
        </p:sp>
        <p:sp>
          <p:nvSpPr>
            <p:cNvPr id="150" name="ZoneTexte 61"/>
            <p:cNvSpPr txBox="1"/>
            <p:nvPr/>
          </p:nvSpPr>
          <p:spPr>
            <a:xfrm>
              <a:off x="3459431" y="250832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EPS</a:t>
              </a:r>
            </a:p>
          </p:txBody>
        </p:sp>
        <p:sp>
          <p:nvSpPr>
            <p:cNvPr id="151" name="ZoneTexte 62"/>
            <p:cNvSpPr txBox="1"/>
            <p:nvPr/>
          </p:nvSpPr>
          <p:spPr>
            <a:xfrm>
              <a:off x="4580081" y="250832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Math</a:t>
              </a:r>
            </a:p>
          </p:txBody>
        </p:sp>
        <p:sp>
          <p:nvSpPr>
            <p:cNvPr id="152" name="ZoneTexte 63"/>
            <p:cNvSpPr txBox="1"/>
            <p:nvPr/>
          </p:nvSpPr>
          <p:spPr>
            <a:xfrm>
              <a:off x="5700731" y="2508321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53" name="ZoneTexte 65"/>
            <p:cNvSpPr txBox="1"/>
            <p:nvPr/>
          </p:nvSpPr>
          <p:spPr>
            <a:xfrm>
              <a:off x="97479" y="286301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Histoire</a:t>
              </a:r>
            </a:p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Géographie</a:t>
              </a:r>
            </a:p>
          </p:txBody>
        </p:sp>
        <p:sp>
          <p:nvSpPr>
            <p:cNvPr id="154" name="ZoneTexte 66"/>
            <p:cNvSpPr txBox="1"/>
            <p:nvPr/>
          </p:nvSpPr>
          <p:spPr>
            <a:xfrm>
              <a:off x="1218130" y="286301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Anglais</a:t>
              </a:r>
            </a:p>
          </p:txBody>
        </p:sp>
        <p:sp>
          <p:nvSpPr>
            <p:cNvPr id="155" name="ZoneTexte 67"/>
            <p:cNvSpPr txBox="1"/>
            <p:nvPr/>
          </p:nvSpPr>
          <p:spPr>
            <a:xfrm>
              <a:off x="2338780" y="286301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Anglais</a:t>
              </a:r>
            </a:p>
          </p:txBody>
        </p:sp>
        <p:sp>
          <p:nvSpPr>
            <p:cNvPr id="156" name="ZoneTexte 68"/>
            <p:cNvSpPr txBox="1"/>
            <p:nvPr/>
          </p:nvSpPr>
          <p:spPr>
            <a:xfrm>
              <a:off x="3459431" y="286301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Allemand</a:t>
              </a:r>
            </a:p>
          </p:txBody>
        </p:sp>
        <p:sp>
          <p:nvSpPr>
            <p:cNvPr id="157" name="ZoneTexte 69"/>
            <p:cNvSpPr txBox="1"/>
            <p:nvPr/>
          </p:nvSpPr>
          <p:spPr>
            <a:xfrm>
              <a:off x="4580081" y="286301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Anglais</a:t>
              </a:r>
            </a:p>
          </p:txBody>
        </p:sp>
        <p:sp>
          <p:nvSpPr>
            <p:cNvPr id="158" name="ZoneTexte 70"/>
            <p:cNvSpPr txBox="1"/>
            <p:nvPr/>
          </p:nvSpPr>
          <p:spPr>
            <a:xfrm>
              <a:off x="5700731" y="2863014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59" name="ZoneTexte 72"/>
            <p:cNvSpPr txBox="1"/>
            <p:nvPr/>
          </p:nvSpPr>
          <p:spPr>
            <a:xfrm>
              <a:off x="97479" y="321770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Français</a:t>
              </a:r>
            </a:p>
          </p:txBody>
        </p:sp>
        <p:sp>
          <p:nvSpPr>
            <p:cNvPr id="160" name="ZoneTexte 73"/>
            <p:cNvSpPr txBox="1"/>
            <p:nvPr/>
          </p:nvSpPr>
          <p:spPr>
            <a:xfrm>
              <a:off x="1218130" y="321770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61" name="ZoneTexte 74"/>
            <p:cNvSpPr txBox="1"/>
            <p:nvPr/>
          </p:nvSpPr>
          <p:spPr>
            <a:xfrm>
              <a:off x="2338780" y="321770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62" name="ZoneTexte 75"/>
            <p:cNvSpPr txBox="1"/>
            <p:nvPr/>
          </p:nvSpPr>
          <p:spPr>
            <a:xfrm>
              <a:off x="3459431" y="321770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Allemand</a:t>
              </a:r>
            </a:p>
          </p:txBody>
        </p:sp>
        <p:sp>
          <p:nvSpPr>
            <p:cNvPr id="163" name="ZoneTexte 76"/>
            <p:cNvSpPr txBox="1"/>
            <p:nvPr/>
          </p:nvSpPr>
          <p:spPr>
            <a:xfrm>
              <a:off x="4580081" y="321770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r-FR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Anglais</a:t>
              </a:r>
            </a:p>
          </p:txBody>
        </p:sp>
        <p:sp>
          <p:nvSpPr>
            <p:cNvPr id="164" name="ZoneTexte 77"/>
            <p:cNvSpPr txBox="1"/>
            <p:nvPr/>
          </p:nvSpPr>
          <p:spPr>
            <a:xfrm>
              <a:off x="5700731" y="3217706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78" name="ZoneTexte 79"/>
            <p:cNvSpPr txBox="1"/>
            <p:nvPr/>
          </p:nvSpPr>
          <p:spPr>
            <a:xfrm>
              <a:off x="97479" y="3572399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79" name="ZoneTexte 80"/>
            <p:cNvSpPr txBox="1"/>
            <p:nvPr/>
          </p:nvSpPr>
          <p:spPr>
            <a:xfrm>
              <a:off x="1218130" y="3572399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0" name="ZoneTexte 81"/>
            <p:cNvSpPr txBox="1"/>
            <p:nvPr/>
          </p:nvSpPr>
          <p:spPr>
            <a:xfrm>
              <a:off x="2338780" y="3572399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1" name="ZoneTexte 82"/>
            <p:cNvSpPr txBox="1"/>
            <p:nvPr/>
          </p:nvSpPr>
          <p:spPr>
            <a:xfrm>
              <a:off x="3459431" y="3572399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r>
                <a:rPr lang="fi-FI" sz="900" b="1" i="1" baseline="0">
                  <a:solidFill>
                    <a:srgbClr val="2D3684"/>
                  </a:solidFill>
                  <a:latin typeface="Segoe Print" panose="02000600000000000000" pitchFamily="2" charset="0"/>
                  <a:cs typeface="Tekton Pro Bold"/>
                </a:rPr>
                <a:t>Anglais</a:t>
              </a:r>
            </a:p>
          </p:txBody>
        </p:sp>
        <p:sp>
          <p:nvSpPr>
            <p:cNvPr id="182" name="ZoneTexte 83"/>
            <p:cNvSpPr txBox="1"/>
            <p:nvPr/>
          </p:nvSpPr>
          <p:spPr>
            <a:xfrm>
              <a:off x="4580081" y="3572399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3" name="ZoneTexte 84"/>
            <p:cNvSpPr txBox="1"/>
            <p:nvPr/>
          </p:nvSpPr>
          <p:spPr>
            <a:xfrm>
              <a:off x="5700731" y="357239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4" name="ZoneTexte 86"/>
            <p:cNvSpPr txBox="1"/>
            <p:nvPr/>
          </p:nvSpPr>
          <p:spPr>
            <a:xfrm>
              <a:off x="97479" y="392708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5" name="ZoneTexte 87"/>
            <p:cNvSpPr txBox="1"/>
            <p:nvPr/>
          </p:nvSpPr>
          <p:spPr>
            <a:xfrm>
              <a:off x="1218130" y="392708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6" name="ZoneTexte 88"/>
            <p:cNvSpPr txBox="1"/>
            <p:nvPr/>
          </p:nvSpPr>
          <p:spPr>
            <a:xfrm>
              <a:off x="2338780" y="392708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7" name="ZoneTexte 89"/>
            <p:cNvSpPr txBox="1"/>
            <p:nvPr/>
          </p:nvSpPr>
          <p:spPr>
            <a:xfrm>
              <a:off x="3459431" y="3927087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8" name="ZoneTexte 90"/>
            <p:cNvSpPr txBox="1"/>
            <p:nvPr/>
          </p:nvSpPr>
          <p:spPr>
            <a:xfrm>
              <a:off x="4580081" y="3927088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  <p:sp>
          <p:nvSpPr>
            <p:cNvPr id="189" name="ZoneTexte 91"/>
            <p:cNvSpPr txBox="1"/>
            <p:nvPr/>
          </p:nvSpPr>
          <p:spPr>
            <a:xfrm>
              <a:off x="5700731" y="3927095"/>
              <a:ext cx="1089650" cy="331711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108000" tIns="0" rIns="1080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0"/>
                </a:lnSpc>
              </a:pPr>
              <a:endParaRPr lang="fr-FR" sz="900" b="1" i="1" baseline="0">
                <a:solidFill>
                  <a:srgbClr val="2D3684"/>
                </a:solidFill>
                <a:latin typeface="Segoe Print" panose="02000600000000000000" pitchFamily="2" charset="0"/>
                <a:cs typeface="Tekton Pro Bold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573347" y="462777"/>
            <a:ext cx="169590" cy="4171579"/>
            <a:chOff x="1573347" y="462777"/>
            <a:chExt cx="169590" cy="4171579"/>
          </a:xfrm>
        </p:grpSpPr>
        <p:sp>
          <p:nvSpPr>
            <p:cNvPr id="93" name="ZoneTexte 93"/>
            <p:cNvSpPr txBox="1"/>
            <p:nvPr/>
          </p:nvSpPr>
          <p:spPr>
            <a:xfrm>
              <a:off x="1573347" y="462777"/>
              <a:ext cx="169590" cy="184165"/>
            </a:xfrm>
            <a:prstGeom prst="rect">
              <a:avLst/>
            </a:prstGeom>
            <a:solidFill>
              <a:srgbClr val="4C4F9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 dirty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8h</a:t>
              </a:r>
            </a:p>
          </p:txBody>
        </p:sp>
        <p:sp>
          <p:nvSpPr>
            <p:cNvPr id="94" name="ZoneTexte 94"/>
            <p:cNvSpPr txBox="1"/>
            <p:nvPr/>
          </p:nvSpPr>
          <p:spPr>
            <a:xfrm>
              <a:off x="1573347" y="825269"/>
              <a:ext cx="169590" cy="184165"/>
            </a:xfrm>
            <a:prstGeom prst="rect">
              <a:avLst/>
            </a:prstGeom>
            <a:solidFill>
              <a:srgbClr val="4381C4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9h</a:t>
              </a:r>
            </a:p>
          </p:txBody>
        </p:sp>
        <p:sp>
          <p:nvSpPr>
            <p:cNvPr id="95" name="ZoneTexte 95"/>
            <p:cNvSpPr txBox="1"/>
            <p:nvPr/>
          </p:nvSpPr>
          <p:spPr>
            <a:xfrm>
              <a:off x="1573347" y="1187761"/>
              <a:ext cx="169590" cy="184165"/>
            </a:xfrm>
            <a:prstGeom prst="rect">
              <a:avLst/>
            </a:prstGeom>
            <a:solidFill>
              <a:srgbClr val="4AB3C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10h</a:t>
              </a:r>
            </a:p>
          </p:txBody>
        </p:sp>
        <p:sp>
          <p:nvSpPr>
            <p:cNvPr id="96" name="ZoneTexte 96"/>
            <p:cNvSpPr txBox="1"/>
            <p:nvPr/>
          </p:nvSpPr>
          <p:spPr>
            <a:xfrm>
              <a:off x="1573347" y="1550253"/>
              <a:ext cx="169590" cy="184165"/>
            </a:xfrm>
            <a:prstGeom prst="rect">
              <a:avLst/>
            </a:prstGeom>
            <a:solidFill>
              <a:srgbClr val="4AAF9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11h</a:t>
              </a:r>
            </a:p>
          </p:txBody>
        </p:sp>
        <p:sp>
          <p:nvSpPr>
            <p:cNvPr id="97" name="ZoneTexte 97"/>
            <p:cNvSpPr txBox="1"/>
            <p:nvPr/>
          </p:nvSpPr>
          <p:spPr>
            <a:xfrm>
              <a:off x="1573347" y="1912745"/>
              <a:ext cx="169590" cy="184165"/>
            </a:xfrm>
            <a:prstGeom prst="rect">
              <a:avLst/>
            </a:prstGeom>
            <a:solidFill>
              <a:srgbClr val="EBE22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12h</a:t>
              </a:r>
            </a:p>
          </p:txBody>
        </p:sp>
        <p:sp>
          <p:nvSpPr>
            <p:cNvPr id="98" name="ZoneTexte 98"/>
            <p:cNvSpPr txBox="1"/>
            <p:nvPr/>
          </p:nvSpPr>
          <p:spPr>
            <a:xfrm>
              <a:off x="1573347" y="2275237"/>
              <a:ext cx="169590" cy="184165"/>
            </a:xfrm>
            <a:prstGeom prst="rect">
              <a:avLst/>
            </a:prstGeom>
            <a:solidFill>
              <a:srgbClr val="DA8C3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13h</a:t>
              </a:r>
            </a:p>
          </p:txBody>
        </p:sp>
        <p:sp>
          <p:nvSpPr>
            <p:cNvPr id="99" name="ZoneTexte 99"/>
            <p:cNvSpPr txBox="1"/>
            <p:nvPr/>
          </p:nvSpPr>
          <p:spPr>
            <a:xfrm>
              <a:off x="1573347" y="2637729"/>
              <a:ext cx="169590" cy="184165"/>
            </a:xfrm>
            <a:prstGeom prst="rect">
              <a:avLst/>
            </a:prstGeom>
            <a:solidFill>
              <a:srgbClr val="EC7F2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14h</a:t>
              </a:r>
            </a:p>
          </p:txBody>
        </p:sp>
        <p:sp>
          <p:nvSpPr>
            <p:cNvPr id="100" name="ZoneTexte 100"/>
            <p:cNvSpPr txBox="1"/>
            <p:nvPr/>
          </p:nvSpPr>
          <p:spPr>
            <a:xfrm>
              <a:off x="1573347" y="3000221"/>
              <a:ext cx="169590" cy="184165"/>
            </a:xfrm>
            <a:prstGeom prst="rect">
              <a:avLst/>
            </a:prstGeom>
            <a:solidFill>
              <a:srgbClr val="DD2E66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15h</a:t>
              </a:r>
            </a:p>
          </p:txBody>
        </p:sp>
        <p:sp>
          <p:nvSpPr>
            <p:cNvPr id="101" name="ZoneTexte 101"/>
            <p:cNvSpPr txBox="1"/>
            <p:nvPr/>
          </p:nvSpPr>
          <p:spPr>
            <a:xfrm>
              <a:off x="1573347" y="3362713"/>
              <a:ext cx="169590" cy="184165"/>
            </a:xfrm>
            <a:prstGeom prst="rect">
              <a:avLst/>
            </a:prstGeom>
            <a:solidFill>
              <a:srgbClr val="D93C87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16h</a:t>
              </a:r>
            </a:p>
          </p:txBody>
        </p:sp>
        <p:sp>
          <p:nvSpPr>
            <p:cNvPr id="102" name="ZoneTexte 102"/>
            <p:cNvSpPr txBox="1"/>
            <p:nvPr/>
          </p:nvSpPr>
          <p:spPr>
            <a:xfrm>
              <a:off x="1573347" y="3725205"/>
              <a:ext cx="169590" cy="184165"/>
            </a:xfrm>
            <a:prstGeom prst="rect">
              <a:avLst/>
            </a:prstGeom>
            <a:solidFill>
              <a:srgbClr val="9E3F88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17h</a:t>
              </a:r>
            </a:p>
          </p:txBody>
        </p:sp>
        <p:sp>
          <p:nvSpPr>
            <p:cNvPr id="103" name="ZoneTexte 103"/>
            <p:cNvSpPr txBox="1"/>
            <p:nvPr/>
          </p:nvSpPr>
          <p:spPr>
            <a:xfrm>
              <a:off x="1573347" y="4087697"/>
              <a:ext cx="169590" cy="184165"/>
            </a:xfrm>
            <a:prstGeom prst="rect">
              <a:avLst/>
            </a:prstGeom>
            <a:solidFill>
              <a:srgbClr val="4B4E9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18h</a:t>
              </a:r>
            </a:p>
          </p:txBody>
        </p:sp>
        <p:sp>
          <p:nvSpPr>
            <p:cNvPr id="104" name="ZoneTexte 104"/>
            <p:cNvSpPr txBox="1"/>
            <p:nvPr/>
          </p:nvSpPr>
          <p:spPr>
            <a:xfrm>
              <a:off x="1573347" y="4450191"/>
              <a:ext cx="169590" cy="184165"/>
            </a:xfrm>
            <a:prstGeom prst="rect">
              <a:avLst/>
            </a:prstGeom>
            <a:solidFill>
              <a:srgbClr val="2D3684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10800" b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500" b="0" i="0" baseline="0">
                  <a:solidFill>
                    <a:schemeClr val="bg1"/>
                  </a:solidFill>
                  <a:latin typeface="Comic Sans MS" panose="030F0702030302020204" pitchFamily="66" charset="0"/>
                  <a:cs typeface="Tekton Pro Bold"/>
                </a:rPr>
                <a:t>19h</a:t>
              </a:r>
            </a:p>
          </p:txBody>
        </p:sp>
      </p:grpSp>
      <p:grpSp>
        <p:nvGrpSpPr>
          <p:cNvPr id="191" name="Groupe 190"/>
          <p:cNvGrpSpPr/>
          <p:nvPr/>
        </p:nvGrpSpPr>
        <p:grpSpPr>
          <a:xfrm>
            <a:off x="1695511" y="215181"/>
            <a:ext cx="6653360" cy="246987"/>
            <a:chOff x="0" y="0"/>
            <a:chExt cx="6674392" cy="212757"/>
          </a:xfrm>
        </p:grpSpPr>
        <p:sp>
          <p:nvSpPr>
            <p:cNvPr id="192" name="ZoneTexte 2"/>
            <p:cNvSpPr txBox="1"/>
            <p:nvPr/>
          </p:nvSpPr>
          <p:spPr>
            <a:xfrm>
              <a:off x="0" y="0"/>
              <a:ext cx="1086252" cy="21275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b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i="0" dirty="0">
                  <a:solidFill>
                    <a:schemeClr val="bg1"/>
                  </a:solidFill>
                  <a:latin typeface="Segoe Print" panose="02000600000000000000" pitchFamily="2" charset="0"/>
                  <a:cs typeface="Tekton Pro Bold"/>
                </a:rPr>
                <a:t>Lundi</a:t>
              </a:r>
            </a:p>
          </p:txBody>
        </p:sp>
        <p:sp>
          <p:nvSpPr>
            <p:cNvPr id="193" name="ZoneTexte 3"/>
            <p:cNvSpPr txBox="1"/>
            <p:nvPr/>
          </p:nvSpPr>
          <p:spPr>
            <a:xfrm>
              <a:off x="1117629" y="0"/>
              <a:ext cx="1086251" cy="21275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b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i="0">
                  <a:solidFill>
                    <a:schemeClr val="bg1"/>
                  </a:solidFill>
                  <a:latin typeface="Segoe Print" panose="02000600000000000000" pitchFamily="2" charset="0"/>
                  <a:cs typeface="Tekton Pro Bold"/>
                </a:rPr>
                <a:t>Mardi</a:t>
              </a:r>
            </a:p>
          </p:txBody>
        </p:sp>
        <p:sp>
          <p:nvSpPr>
            <p:cNvPr id="194" name="ZoneTexte 4"/>
            <p:cNvSpPr txBox="1"/>
            <p:nvPr/>
          </p:nvSpPr>
          <p:spPr>
            <a:xfrm>
              <a:off x="2235256" y="0"/>
              <a:ext cx="1086253" cy="21275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b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i="0">
                  <a:solidFill>
                    <a:schemeClr val="bg1"/>
                  </a:solidFill>
                  <a:latin typeface="Segoe Print" panose="02000600000000000000" pitchFamily="2" charset="0"/>
                  <a:cs typeface="Tekton Pro Bold"/>
                </a:rPr>
                <a:t>Mercredi</a:t>
              </a:r>
            </a:p>
          </p:txBody>
        </p:sp>
        <p:sp>
          <p:nvSpPr>
            <p:cNvPr id="195" name="ZoneTexte 5"/>
            <p:cNvSpPr txBox="1"/>
            <p:nvPr/>
          </p:nvSpPr>
          <p:spPr>
            <a:xfrm>
              <a:off x="3352885" y="0"/>
              <a:ext cx="1086252" cy="21275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b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i="0">
                  <a:solidFill>
                    <a:schemeClr val="bg1"/>
                  </a:solidFill>
                  <a:latin typeface="Segoe Print" panose="02000600000000000000" pitchFamily="2" charset="0"/>
                  <a:cs typeface="Tekton Pro Bold"/>
                </a:rPr>
                <a:t>Jeudi</a:t>
              </a:r>
            </a:p>
          </p:txBody>
        </p:sp>
        <p:sp>
          <p:nvSpPr>
            <p:cNvPr id="196" name="ZoneTexte 6"/>
            <p:cNvSpPr txBox="1"/>
            <p:nvPr/>
          </p:nvSpPr>
          <p:spPr>
            <a:xfrm>
              <a:off x="4470513" y="0"/>
              <a:ext cx="1086253" cy="21275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b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i="0">
                  <a:solidFill>
                    <a:schemeClr val="bg1"/>
                  </a:solidFill>
                  <a:latin typeface="Segoe Print" panose="02000600000000000000" pitchFamily="2" charset="0"/>
                  <a:cs typeface="Tekton Pro Bold"/>
                </a:rPr>
                <a:t>Vendredi</a:t>
              </a:r>
            </a:p>
          </p:txBody>
        </p:sp>
        <p:sp>
          <p:nvSpPr>
            <p:cNvPr id="197" name="ZoneTexte 7"/>
            <p:cNvSpPr txBox="1"/>
            <p:nvPr/>
          </p:nvSpPr>
          <p:spPr>
            <a:xfrm>
              <a:off x="5588141" y="0"/>
              <a:ext cx="1086251" cy="21275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 anchor="b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200" b="1" i="0">
                  <a:solidFill>
                    <a:schemeClr val="bg1"/>
                  </a:solidFill>
                  <a:latin typeface="Segoe Print" panose="02000600000000000000" pitchFamily="2" charset="0"/>
                  <a:cs typeface="Tekton Pro Bold"/>
                </a:rPr>
                <a:t>Samedi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46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3" id="{7A8098B0-250E-4C67-BFEA-BAB389EC8E27}" vid="{AD3DDBFF-7380-4620-B16F-16AD4EB8528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761E45-EE19-42E2-B70E-488BBE583E6D}"/>
</file>

<file path=customXml/itemProps2.xml><?xml version="1.0" encoding="utf-8"?>
<ds:datastoreItem xmlns:ds="http://schemas.openxmlformats.org/officeDocument/2006/customXml" ds:itemID="{94A36DA0-9E6F-40D9-A68C-DB403BEC7B98}"/>
</file>

<file path=customXml/itemProps3.xml><?xml version="1.0" encoding="utf-8"?>
<ds:datastoreItem xmlns:ds="http://schemas.openxmlformats.org/officeDocument/2006/customXml" ds:itemID="{CC5E5D5D-1891-42C2-9667-73FFB1EDDB4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On-screen Show (16:9)</PresentationFormat>
  <Paragraphs>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Emploi du temps - Thème "Ecolier"</dc:title>
  <dc:creator/>
  <cp:lastModifiedBy/>
  <cp:revision>1</cp:revision>
  <dcterms:created xsi:type="dcterms:W3CDTF">2014-06-03T12:40:34Z</dcterms:created>
  <dcterms:modified xsi:type="dcterms:W3CDTF">2014-06-23T09:30:55Z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