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439AB4C-E81C-4B1B-AFFA-E1D2457C2DA3}" type="datetime1">
              <a:rPr lang="en-US"/>
              <a:pPr lvl="0"/>
              <a:t>08-Aug-14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8E059D9-BF40-4359-932F-E11D7D30A1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4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C6E49D-384E-4E88-9778-1B3E22FEBDBF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0193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A88456-7DD7-43E6-9240-264F2CAE120C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2187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90F7C5-0FB8-419E-8E05-DC0A93C92A3E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564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C8D99A-DB2E-432C-9E8B-37365841DF64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7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6AD860-8D0E-442F-820A-DB50CB05F30B}" type="slidenum">
              <a:t>13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7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B95C17-FFE4-486E-81CF-4B6C5339FDB4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412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091A83-4F87-4359-9E98-0E419E1A36BE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05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22C73C-BBDF-4884-B6D1-B6B908EDA1F7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2057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96FBA1-5F0B-4B88-9E64-AAFCF6B58652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818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757FAA-DF26-465B-97D9-786B12984162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837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BEB81A-E83A-4BEC-BAF8-283BC276F4D0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0221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AF1714-968A-4633-B9E0-50B608EE427C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080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99F69E-D6E7-41AA-95D5-2B104CB86475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43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>
                <a:solidFill>
                  <a:srgbClr val="E46C0A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8EC241-CD2C-4D02-AE91-8AF26A1B3A6B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76869E-ACA0-49BD-A3C9-3DB99F44604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90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01DDFD-E4F9-44A1-B15E-9469DCBC5025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BEAC1E-F9D8-43D8-9F8F-069EDB4973B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70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9FDBC9-E7D6-422B-84F5-1B1A39C5BF0B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62745F-079B-4A84-B8E4-E368FCA77F0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609603"/>
            <a:ext cx="8229600" cy="990596"/>
          </a:xfrm>
        </p:spPr>
        <p:txBody>
          <a:bodyPr/>
          <a:lstStyle>
            <a:lvl1pPr>
              <a:defRPr sz="3600">
                <a:solidFill>
                  <a:srgbClr val="E46C0A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752603"/>
            <a:ext cx="8229600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16C45A-54FB-4022-8494-CBDB5226E5F9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CCDEC-6DC9-4B51-8E61-521765C1F41C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40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C33785-4551-4AEC-90D2-4AD7320462F1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A484A4-3C98-4BD0-B6CA-886D9A24D5A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04E65-973A-4A93-B6F0-79906E9E1ABB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A0835F-A9B8-4782-8F9F-46681726437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8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E07EF-EC37-4250-99EB-3E130D94EDDD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E56C9B-E106-4AE4-8E23-68EDFD0630A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8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2EFC57-6599-42D0-9FE9-B1E8C9987076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3DC77-B6A6-4DF7-882A-FCDDE0DE3C2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4D019D-759C-49C1-A3DC-0623B05B42EA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7FD80-106E-431D-A553-860B097D302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36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2462AF-91E9-4C6A-BB09-11AF9855B004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CE1153-5287-4458-8E13-33F7974E368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06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3CDC1-91CD-49A4-A003-625BA7B0C6BD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D73054-653D-4B85-9FB9-CD91D8ACD0E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67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omic Sans MS"/>
              </a:defRPr>
            </a:lvl1pPr>
          </a:lstStyle>
          <a:p>
            <a:pPr lvl="0"/>
            <a:fld id="{CB4F7446-F2E7-4F8F-91BA-29990CCDDBAE}" type="datetime1">
              <a:rPr lang="fr-FR"/>
              <a:pPr lvl="0"/>
              <a:t>08/08/2014</a:t>
            </a:fld>
            <a:endParaRPr lang="fr-F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omic Sans MS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omic Sans MS"/>
              </a:defRPr>
            </a:lvl1pPr>
          </a:lstStyle>
          <a:p>
            <a:pPr lvl="0"/>
            <a:fld id="{1B9AA8E8-2E38-4FFD-9B09-15F2D545EDE6}" type="slidenum">
              <a:t>‹#›</a:t>
            </a:fld>
            <a:endParaRPr lang="fr-FR"/>
          </a:p>
        </p:txBody>
      </p:sp>
      <p:pic>
        <p:nvPicPr>
          <p:cNvPr id="7" name="Picture 8" descr="schoolhouse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omic Sans MS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omic Sans MS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omic Sans MS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omic Sans MS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omic Sans MS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omic Sans MS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133596" y="1066803"/>
            <a:ext cx="5257800" cy="1470026"/>
          </a:xfrm>
        </p:spPr>
        <p:txBody>
          <a:bodyPr/>
          <a:lstStyle/>
          <a:p>
            <a:pPr lvl="0"/>
            <a:r>
              <a:rPr lang="fr-FR" sz="3600"/>
              <a:t>Calendrier scolaire 2014-2015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133596" y="2895603"/>
            <a:ext cx="5257800" cy="1752603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</a:pPr>
            <a:r>
              <a:rPr lang="fr-FR" sz="1800"/>
              <a:t>Vous pouvez imprimer ce calendrier et l’utiliser comme un calendrier mural, ou copier la page d’un mois et l’ajouter à votre présentation.</a:t>
            </a:r>
            <a:br>
              <a:rPr lang="fr-FR" sz="1800"/>
            </a:br>
            <a:endParaRPr lang="fr-FR" sz="1800"/>
          </a:p>
          <a:p>
            <a:pPr lvl="0">
              <a:lnSpc>
                <a:spcPct val="80000"/>
              </a:lnSpc>
              <a:spcBef>
                <a:spcPts val="400"/>
              </a:spcBef>
            </a:pPr>
            <a:r>
              <a:rPr lang="fr-FR" sz="1800"/>
              <a:t>Si vous souhaitez modifier l’apparence du calendrier, vous pouvez appliquer un nouveau modèle de conception.</a:t>
            </a:r>
          </a:p>
          <a:p>
            <a:pPr lvl="0">
              <a:lnSpc>
                <a:spcPct val="80000"/>
              </a:lnSpc>
              <a:spcBef>
                <a:spcPts val="400"/>
              </a:spcBef>
            </a:pPr>
            <a:endParaRPr lang="fr-FR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Mai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6793"/>
            <a:ext cx="6912772" cy="3220352"/>
          </a:xfrm>
        </p:spPr>
      </p:pic>
      <p:sp>
        <p:nvSpPr>
          <p:cNvPr id="4" name="Rectangle 9"/>
          <p:cNvSpPr/>
          <p:nvPr/>
        </p:nvSpPr>
        <p:spPr>
          <a:xfrm>
            <a:off x="5220071" y="2276874"/>
            <a:ext cx="2952332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59631" y="2804903"/>
            <a:ext cx="6912772" cy="48033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5220071" y="2204865"/>
            <a:ext cx="295233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ZoneTexte 12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Juin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6793"/>
            <a:ext cx="6912763" cy="3024003"/>
          </a:xfrm>
        </p:spPr>
      </p:pic>
      <p:sp>
        <p:nvSpPr>
          <p:cNvPr id="4" name="ZoneTexte 4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Juillet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7150"/>
            <a:ext cx="6912763" cy="3240002"/>
          </a:xfrm>
        </p:spPr>
      </p:pic>
      <p:sp>
        <p:nvSpPr>
          <p:cNvPr id="4" name="Rectangle 3"/>
          <p:cNvSpPr/>
          <p:nvPr/>
        </p:nvSpPr>
        <p:spPr>
          <a:xfrm>
            <a:off x="6228179" y="2204865"/>
            <a:ext cx="194421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179" y="2348883"/>
            <a:ext cx="194421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228179" y="2276874"/>
            <a:ext cx="194421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95448" y="2780928"/>
            <a:ext cx="6876946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1295448" y="2924434"/>
            <a:ext cx="6876946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1295448" y="2852434"/>
            <a:ext cx="6876946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1295448" y="3383280"/>
            <a:ext cx="6876946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95448" y="3527298"/>
            <a:ext cx="6876946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2" name="Rectangle 12"/>
          <p:cNvSpPr/>
          <p:nvPr/>
        </p:nvSpPr>
        <p:spPr>
          <a:xfrm>
            <a:off x="1295448" y="3455289"/>
            <a:ext cx="6876946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3" name="Rectangle 13"/>
          <p:cNvSpPr/>
          <p:nvPr/>
        </p:nvSpPr>
        <p:spPr>
          <a:xfrm>
            <a:off x="1295448" y="4004431"/>
            <a:ext cx="6876946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4" name="Rectangle 14"/>
          <p:cNvSpPr/>
          <p:nvPr/>
        </p:nvSpPr>
        <p:spPr>
          <a:xfrm>
            <a:off x="1295448" y="4147937"/>
            <a:ext cx="6876946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5" name="Rectangle 15"/>
          <p:cNvSpPr/>
          <p:nvPr/>
        </p:nvSpPr>
        <p:spPr>
          <a:xfrm>
            <a:off x="1295448" y="4075928"/>
            <a:ext cx="6876946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6" name="Rectangle 16"/>
          <p:cNvSpPr/>
          <p:nvPr/>
        </p:nvSpPr>
        <p:spPr>
          <a:xfrm>
            <a:off x="1295448" y="4581125"/>
            <a:ext cx="4860728" cy="45719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7" name="Rectangle 17"/>
          <p:cNvSpPr/>
          <p:nvPr/>
        </p:nvSpPr>
        <p:spPr>
          <a:xfrm>
            <a:off x="1295448" y="4725143"/>
            <a:ext cx="4860728" cy="45719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8" name="Rectangle 18"/>
          <p:cNvSpPr/>
          <p:nvPr/>
        </p:nvSpPr>
        <p:spPr>
          <a:xfrm>
            <a:off x="1295448" y="4653134"/>
            <a:ext cx="4860728" cy="45719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9" name="ZoneTexte 20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Août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6967"/>
            <a:ext cx="6924248" cy="3240185"/>
          </a:xfrm>
        </p:spPr>
      </p:pic>
      <p:sp>
        <p:nvSpPr>
          <p:cNvPr id="4" name="Rectangle 3"/>
          <p:cNvSpPr/>
          <p:nvPr/>
        </p:nvSpPr>
        <p:spPr>
          <a:xfrm>
            <a:off x="6228179" y="2060847"/>
            <a:ext cx="194421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179" y="2132856"/>
            <a:ext cx="194421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228179" y="2204362"/>
            <a:ext cx="194421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348035" y="2564901"/>
            <a:ext cx="6824359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1348035" y="2708919"/>
            <a:ext cx="6824359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1348035" y="2636910"/>
            <a:ext cx="6824359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1348035" y="3068452"/>
            <a:ext cx="6824359" cy="46222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348035" y="3212470"/>
            <a:ext cx="6824359" cy="46222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2" name="Rectangle 12"/>
          <p:cNvSpPr/>
          <p:nvPr/>
        </p:nvSpPr>
        <p:spPr>
          <a:xfrm>
            <a:off x="1348035" y="3140461"/>
            <a:ext cx="6824359" cy="46222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3" name="Rectangle 13"/>
          <p:cNvSpPr/>
          <p:nvPr/>
        </p:nvSpPr>
        <p:spPr>
          <a:xfrm flipV="1">
            <a:off x="1331640" y="4031351"/>
            <a:ext cx="6840763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4" name="Rectangle 14"/>
          <p:cNvSpPr/>
          <p:nvPr/>
        </p:nvSpPr>
        <p:spPr>
          <a:xfrm flipV="1">
            <a:off x="1331640" y="4175369"/>
            <a:ext cx="6840763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5" name="Rectangle 15"/>
          <p:cNvSpPr/>
          <p:nvPr/>
        </p:nvSpPr>
        <p:spPr>
          <a:xfrm flipV="1">
            <a:off x="1331640" y="4103360"/>
            <a:ext cx="6840763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6" name="Rectangle 16"/>
          <p:cNvSpPr/>
          <p:nvPr/>
        </p:nvSpPr>
        <p:spPr>
          <a:xfrm>
            <a:off x="1331640" y="4581125"/>
            <a:ext cx="90753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7" name="Rectangle 17"/>
          <p:cNvSpPr/>
          <p:nvPr/>
        </p:nvSpPr>
        <p:spPr>
          <a:xfrm>
            <a:off x="1331640" y="4725143"/>
            <a:ext cx="907532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8" name="Rectangle 18"/>
          <p:cNvSpPr/>
          <p:nvPr/>
        </p:nvSpPr>
        <p:spPr>
          <a:xfrm>
            <a:off x="1331640" y="4653134"/>
            <a:ext cx="90753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9" name="Rectangle 21"/>
          <p:cNvSpPr/>
          <p:nvPr/>
        </p:nvSpPr>
        <p:spPr>
          <a:xfrm>
            <a:off x="1348035" y="3572505"/>
            <a:ext cx="6824359" cy="46222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20" name="Rectangle 22"/>
          <p:cNvSpPr/>
          <p:nvPr/>
        </p:nvSpPr>
        <p:spPr>
          <a:xfrm>
            <a:off x="1348035" y="3716523"/>
            <a:ext cx="6824359" cy="46222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21" name="Rectangle 23"/>
          <p:cNvSpPr/>
          <p:nvPr/>
        </p:nvSpPr>
        <p:spPr>
          <a:xfrm>
            <a:off x="1348035" y="3644514"/>
            <a:ext cx="6824359" cy="46222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22" name="ZoneTexte 24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1" y="1772820"/>
            <a:ext cx="6912763" cy="2881329"/>
          </a:xfrm>
          <a:prstGeom prst="rect">
            <a:avLst/>
          </a:prstGeom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Septembre</a:t>
            </a:r>
            <a:r>
              <a:rPr lang="en-US"/>
              <a:t> 2014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  <p:sp>
        <p:nvSpPr>
          <p:cNvPr id="5" name="Rectangle 10"/>
          <p:cNvSpPr/>
          <p:nvPr/>
        </p:nvSpPr>
        <p:spPr>
          <a:xfrm flipV="1">
            <a:off x="1259631" y="2519921"/>
            <a:ext cx="979541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11"/>
          <p:cNvSpPr/>
          <p:nvPr/>
        </p:nvSpPr>
        <p:spPr>
          <a:xfrm flipV="1">
            <a:off x="1259631" y="2663199"/>
            <a:ext cx="979541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17"/>
          <p:cNvSpPr/>
          <p:nvPr/>
        </p:nvSpPr>
        <p:spPr>
          <a:xfrm flipV="1">
            <a:off x="1259631" y="2591190"/>
            <a:ext cx="979541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Octobre</a:t>
            </a:r>
            <a:r>
              <a:rPr lang="en-US"/>
              <a:t> 2014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7150"/>
            <a:ext cx="6912763" cy="3239993"/>
          </a:xfrm>
        </p:spPr>
      </p:pic>
      <p:sp>
        <p:nvSpPr>
          <p:cNvPr id="4" name="Rectangle 3"/>
          <p:cNvSpPr/>
          <p:nvPr/>
        </p:nvSpPr>
        <p:spPr>
          <a:xfrm>
            <a:off x="1259631" y="4005062"/>
            <a:ext cx="691277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1" y="4149080"/>
            <a:ext cx="6912772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259631" y="4077071"/>
            <a:ext cx="691277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6228179" y="3383280"/>
            <a:ext cx="194421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228179" y="3527298"/>
            <a:ext cx="194421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6228179" y="3455289"/>
            <a:ext cx="194421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0" name="Rectangle 22"/>
          <p:cNvSpPr/>
          <p:nvPr/>
        </p:nvSpPr>
        <p:spPr>
          <a:xfrm flipV="1">
            <a:off x="1259631" y="4581125"/>
            <a:ext cx="4896547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1" name="Rectangle 23"/>
          <p:cNvSpPr/>
          <p:nvPr/>
        </p:nvSpPr>
        <p:spPr>
          <a:xfrm flipV="1">
            <a:off x="1259631" y="4724403"/>
            <a:ext cx="4896547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2" name="Rectangle 24"/>
          <p:cNvSpPr/>
          <p:nvPr/>
        </p:nvSpPr>
        <p:spPr>
          <a:xfrm flipV="1">
            <a:off x="1259631" y="4652394"/>
            <a:ext cx="4896547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3" name="ZoneTexte 14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Novembre</a:t>
            </a:r>
            <a:r>
              <a:rPr lang="en-US"/>
              <a:t> 2014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21150"/>
            <a:ext cx="6912763" cy="3275993"/>
          </a:xfrm>
        </p:spPr>
      </p:pic>
      <p:sp>
        <p:nvSpPr>
          <p:cNvPr id="4" name="Rectangle 3"/>
          <p:cNvSpPr/>
          <p:nvPr/>
        </p:nvSpPr>
        <p:spPr>
          <a:xfrm>
            <a:off x="6201149" y="2204865"/>
            <a:ext cx="197124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01149" y="2348883"/>
            <a:ext cx="197124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201149" y="2276874"/>
            <a:ext cx="197124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ZoneTexte 7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476667"/>
            <a:ext cx="8229600" cy="990596"/>
          </a:xfrm>
        </p:spPr>
        <p:txBody>
          <a:bodyPr/>
          <a:lstStyle/>
          <a:p>
            <a:pPr lvl="0"/>
            <a:r>
              <a:rPr lang="fr-FR"/>
              <a:t>Décembre</a:t>
            </a:r>
            <a:r>
              <a:rPr lang="en-US"/>
              <a:t> 2014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21150"/>
            <a:ext cx="6912763" cy="3276002"/>
          </a:xfrm>
        </p:spPr>
      </p:pic>
      <p:sp>
        <p:nvSpPr>
          <p:cNvPr id="4" name="Rectangle 3"/>
          <p:cNvSpPr/>
          <p:nvPr/>
        </p:nvSpPr>
        <p:spPr>
          <a:xfrm>
            <a:off x="1259631" y="4005062"/>
            <a:ext cx="691277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1" y="4149080"/>
            <a:ext cx="6912772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259631" y="4077071"/>
            <a:ext cx="691277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6228179" y="3383280"/>
            <a:ext cx="194421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228179" y="3527298"/>
            <a:ext cx="194421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6228179" y="3455289"/>
            <a:ext cx="194421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0" name="Rectangle 14"/>
          <p:cNvSpPr/>
          <p:nvPr/>
        </p:nvSpPr>
        <p:spPr>
          <a:xfrm>
            <a:off x="1259631" y="4581125"/>
            <a:ext cx="295233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1" name="Rectangle 15"/>
          <p:cNvSpPr/>
          <p:nvPr/>
        </p:nvSpPr>
        <p:spPr>
          <a:xfrm>
            <a:off x="1259631" y="4725143"/>
            <a:ext cx="2952332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1259631" y="4653134"/>
            <a:ext cx="295233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3" name="ZoneTexte 17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Janvier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21150"/>
            <a:ext cx="6912763" cy="3276002"/>
          </a:xfrm>
        </p:spPr>
      </p:pic>
      <p:sp>
        <p:nvSpPr>
          <p:cNvPr id="4" name="Rectangle 3"/>
          <p:cNvSpPr/>
          <p:nvPr/>
        </p:nvSpPr>
        <p:spPr>
          <a:xfrm>
            <a:off x="4211964" y="2159145"/>
            <a:ext cx="3960440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4" y="2303163"/>
            <a:ext cx="3960440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4211964" y="2231154"/>
            <a:ext cx="3960440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ZoneTexte 8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Février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4507"/>
            <a:ext cx="6912763" cy="3170636"/>
          </a:xfrm>
        </p:spPr>
      </p:pic>
      <p:sp>
        <p:nvSpPr>
          <p:cNvPr id="4" name="Rectangle 7"/>
          <p:cNvSpPr/>
          <p:nvPr/>
        </p:nvSpPr>
        <p:spPr>
          <a:xfrm flipV="1">
            <a:off x="6228179" y="4077071"/>
            <a:ext cx="194421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59631" y="4626845"/>
            <a:ext cx="5904655" cy="51937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10"/>
          <p:cNvSpPr/>
          <p:nvPr/>
        </p:nvSpPr>
        <p:spPr>
          <a:xfrm flipV="1">
            <a:off x="1259631" y="4556190"/>
            <a:ext cx="5904655" cy="51224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 flipV="1">
            <a:off x="1259631" y="4005062"/>
            <a:ext cx="691277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 flipV="1">
            <a:off x="6228179" y="3501009"/>
            <a:ext cx="194421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9" name="Rectangle 14"/>
          <p:cNvSpPr/>
          <p:nvPr/>
        </p:nvSpPr>
        <p:spPr>
          <a:xfrm flipV="1">
            <a:off x="1259631" y="3429000"/>
            <a:ext cx="691277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0" name="Rectangle 15"/>
          <p:cNvSpPr/>
          <p:nvPr/>
        </p:nvSpPr>
        <p:spPr>
          <a:xfrm flipV="1">
            <a:off x="1259631" y="3933053"/>
            <a:ext cx="691277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1" name="Rectangle 16"/>
          <p:cNvSpPr/>
          <p:nvPr/>
        </p:nvSpPr>
        <p:spPr>
          <a:xfrm>
            <a:off x="6228179" y="2879226"/>
            <a:ext cx="194421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2" name="ZoneTexte 17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Mars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2256" y="1557150"/>
            <a:ext cx="7046165" cy="3240002"/>
          </a:xfrm>
        </p:spPr>
      </p:pic>
      <p:sp>
        <p:nvSpPr>
          <p:cNvPr id="4" name="Rectangle 14"/>
          <p:cNvSpPr/>
          <p:nvPr/>
        </p:nvSpPr>
        <p:spPr>
          <a:xfrm flipV="1">
            <a:off x="7388324" y="2231154"/>
            <a:ext cx="976186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15"/>
          <p:cNvSpPr/>
          <p:nvPr/>
        </p:nvSpPr>
        <p:spPr>
          <a:xfrm flipV="1">
            <a:off x="7388324" y="2159145"/>
            <a:ext cx="976186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1331640" y="2735208"/>
            <a:ext cx="7032869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ZoneTexte 11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Avril</a:t>
            </a:r>
            <a:r>
              <a:rPr lang="en-US"/>
              <a:t> 2015</a:t>
            </a:r>
          </a:p>
        </p:txBody>
      </p:sp>
      <p:pic>
        <p:nvPicPr>
          <p:cNvPr id="3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1" y="1556793"/>
            <a:ext cx="6912763" cy="3115369"/>
          </a:xfrm>
        </p:spPr>
      </p:pic>
      <p:sp>
        <p:nvSpPr>
          <p:cNvPr id="4" name="Rectangle 6"/>
          <p:cNvSpPr/>
          <p:nvPr/>
        </p:nvSpPr>
        <p:spPr>
          <a:xfrm>
            <a:off x="1259631" y="3887333"/>
            <a:ext cx="6908913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5" name="Rectangle 8"/>
          <p:cNvSpPr/>
          <p:nvPr/>
        </p:nvSpPr>
        <p:spPr>
          <a:xfrm flipV="1">
            <a:off x="6228179" y="4031351"/>
            <a:ext cx="1940365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6228179" y="2879226"/>
            <a:ext cx="1940365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7" name="Rectangle 12"/>
          <p:cNvSpPr/>
          <p:nvPr/>
        </p:nvSpPr>
        <p:spPr>
          <a:xfrm flipV="1">
            <a:off x="6228179" y="3455289"/>
            <a:ext cx="1940365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1259631" y="4607414"/>
            <a:ext cx="3960440" cy="4572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9" name="Rectangle 16"/>
          <p:cNvSpPr/>
          <p:nvPr/>
        </p:nvSpPr>
        <p:spPr>
          <a:xfrm flipV="1">
            <a:off x="1259631" y="4535405"/>
            <a:ext cx="3960440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0" name="Rectangle 17"/>
          <p:cNvSpPr/>
          <p:nvPr/>
        </p:nvSpPr>
        <p:spPr>
          <a:xfrm flipV="1">
            <a:off x="1259631" y="3959342"/>
            <a:ext cx="6908922" cy="45720"/>
          </a:xfrm>
          <a:prstGeom prst="rect">
            <a:avLst/>
          </a:pr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1" name="Rectangle 13"/>
          <p:cNvSpPr/>
          <p:nvPr/>
        </p:nvSpPr>
        <p:spPr>
          <a:xfrm flipV="1">
            <a:off x="1259631" y="3383280"/>
            <a:ext cx="6908922" cy="45720"/>
          </a:xfrm>
          <a:prstGeom prst="rect">
            <a:avLst/>
          </a:prstGeom>
          <a:solidFill>
            <a:srgbClr val="00B05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omic Sans MS"/>
            </a:endParaRPr>
          </a:p>
        </p:txBody>
      </p:sp>
      <p:sp>
        <p:nvSpPr>
          <p:cNvPr id="12" name="ZoneTexte 18"/>
          <p:cNvSpPr txBox="1"/>
          <p:nvPr/>
        </p:nvSpPr>
        <p:spPr>
          <a:xfrm>
            <a:off x="2239173" y="5013179"/>
            <a:ext cx="6365275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>
                <a:solidFill>
                  <a:srgbClr val="00B050"/>
                </a:solidFill>
                <a:uFillTx/>
                <a:latin typeface="Comic Sans MS"/>
              </a:rPr>
              <a:t>Zone A : Caen, Clermont-Ferrand, Grenoble, Lyon, Montpellier, Nancy-Metz, Nantes, Rennes, Toulouse 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FF0000"/>
                </a:solidFill>
                <a:uFillTx/>
                <a:latin typeface="Comic Sans MS"/>
              </a:rPr>
              <a:t>Zone B : Aix-Marseille, Amiens, Besançon, Dijon, Lille, Limoges, Nice, Orléans-Tours, Poitiers, Reims, Rouen, Strasbourg </a:t>
            </a: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  <a:t/>
            </a:r>
            <a:b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Comic Sans MS"/>
              </a:rPr>
            </a:br>
            <a:r>
              <a:rPr lang="fr-FR" sz="800" b="1" i="0" u="none" strike="noStrike" kern="1200" cap="none" spc="0" baseline="0">
                <a:solidFill>
                  <a:srgbClr val="4F81BD"/>
                </a:solidFill>
                <a:uFillTx/>
                <a:latin typeface="Comic Sans MS"/>
              </a:rPr>
              <a:t>Zone C : Bordeaux, Créteil, Paris, Versailles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rier scolaire 2014-2015 avec vacan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8FCE937A-889C-4353-9D60-EF26BD9D2C84}" vid="{E5418E9E-9744-4E92-BF22-B287FEE683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D3CD78-0F2A-4515-8FA0-0A3366927F9B}"/>
</file>

<file path=customXml/itemProps2.xml><?xml version="1.0" encoding="utf-8"?>
<ds:datastoreItem xmlns:ds="http://schemas.openxmlformats.org/officeDocument/2006/customXml" ds:itemID="{DFB27895-4976-452C-925D-A01C7570AE2A}"/>
</file>

<file path=customXml/itemProps3.xml><?xml version="1.0" encoding="utf-8"?>
<ds:datastoreItem xmlns:ds="http://schemas.openxmlformats.org/officeDocument/2006/customXml" ds:itemID="{CFFE9394-F4F5-4C44-AB37-D782A5637634}"/>
</file>

<file path=docProps/app.xml><?xml version="1.0" encoding="utf-8"?>
<Properties xmlns="http://schemas.openxmlformats.org/officeDocument/2006/extended-properties" xmlns:vt="http://schemas.openxmlformats.org/officeDocument/2006/docPropsVTypes">
  <Template>Calendrier scolaire 2014-2015 avec vacances</Template>
  <TotalTime>0</TotalTime>
  <Words>304</Words>
  <Application>Microsoft Office PowerPoint</Application>
  <PresentationFormat>On-screen Show (4:3)</PresentationFormat>
  <Paragraphs>40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Calendrier scolaire 2014-2015 avec vacances</vt:lpstr>
      <vt:lpstr>Calendrier scolaire 2014-2015</vt:lpstr>
      <vt:lpstr>Septembre 2014</vt:lpstr>
      <vt:lpstr>Octobre 2014</vt:lpstr>
      <vt:lpstr>Novembre 2014</vt:lpstr>
      <vt:lpstr>Décembre 2014</vt:lpstr>
      <vt:lpstr>Janvier 2015</vt:lpstr>
      <vt:lpstr>Février 2015</vt:lpstr>
      <vt:lpstr>Mars 2015</vt:lpstr>
      <vt:lpstr>Avril 2015</vt:lpstr>
      <vt:lpstr>Mai 2015</vt:lpstr>
      <vt:lpstr>Juin 2015</vt:lpstr>
      <vt:lpstr>Juillet 2015</vt:lpstr>
      <vt:lpstr>Août 2015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2014-08-08T11:29:51Z</dcterms:created>
  <dcterms:modified xsi:type="dcterms:W3CDTF">2014-08-08T11:30:13Z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</Properties>
</file>