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50" d="100"/>
          <a:sy n="150" d="100"/>
        </p:scale>
        <p:origin x="213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fr-FR" dirty="0">
                <a:latin typeface="Corbel" panose="020B0503020204020204" pitchFamily="34" charset="0"/>
              </a:rPr>
              <a:t>21/03/2018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fr-FR" smtClean="0">
                <a:latin typeface="Corbel" panose="020B0503020204020204" pitchFamily="34" charset="0"/>
              </a:rPr>
              <a:t>‹#›</a:t>
            </a:fld>
            <a:endParaRPr lang="fr-FR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fr-FR"/>
              <a:t>21/03/2018</a:t>
            </a:r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/>
              <a:t>Modifiez les styles du texte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fr-FR" dirty="0"/>
              <a:t>Cliquez pour ajouter un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dirty="0"/>
              <a:t>Cliquez pour ajouter un sous-titre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fr-FR"/>
              <a:t>21/03/2018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aoû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Août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sept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Septembre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octo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Octobre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nov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Novembre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éce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Décembre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400">
                <a:latin typeface="Corbel" panose="020B0503020204020204" pitchFamily="34" charset="0"/>
              </a:defRPr>
            </a:lvl1pPr>
          </a:lstStyle>
          <a:p>
            <a:pPr rtl="0"/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fr-FR" dirty="0"/>
              <a:t>Modifiez les styles du texte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fr-FR"/>
              <a:t>21/03/2018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fr-FR"/>
              <a:t>21/03/2018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M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oupe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oupe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Connecteur droit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Connecteur droit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Connecteur droit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necteur droit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Connecteur droit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Connecteur droit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upe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Connecteur droit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Connecteur droit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Connecteur droit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Connecteur droit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Connecteur droit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necteur droit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e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Connecteur droit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Connecteur droit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Connecteur droit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Connecteur droit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Connecteur droit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Connecteur droit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oupe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Connecteur droit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necteur droit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necteur droit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necteur droit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necteur droit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Connecteur droit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oupe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Connecteur droit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Connecteur droit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Connecteur droit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Connecteur droit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Connecteur droit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Connecteur droit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oupe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oupe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Année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Mois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janv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 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oupe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Connecteur droit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Connecteur droit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cteur droit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necteur droit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cteur droit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Connecteur droit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oupe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Connecteur droit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Connecteur droit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Connecteur droit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cteur droit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necteur droit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necteur droit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oupe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Connecteur droit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Connecteur droit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Connecteur droit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necteur droit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necteur droit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necteur droit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oupe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Connecteur droit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Connecteur droit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Connecteur droit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Connecteur droit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Connecteur droit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Connecteur droit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e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Connecteur droit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Connecteur droit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Connecteur droit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Connecteur droit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cteur droit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Connecteur droit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e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Connecteur droit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cteur droit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cteur droit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Connecteur droit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Connecteur droit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Connecteur droit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e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Connecteur droit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cteur droit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cteur droit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cteur droit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cteur droit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necteur droit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Janvier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févr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Zone de texte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fr-FR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Février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m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Mars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av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Avril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153" name="Espace réservé du texte 167">
            <a:extLst>
              <a:ext uri="{FF2B5EF4-FFF2-40B4-BE49-F238E27FC236}">
                <a16:creationId xmlns:a16="http://schemas.microsoft.com/office/drawing/2014/main" id="{CC0A35E8-1C22-49F8-BD75-5B1AEEDC55F5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9599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Mai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ju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Juin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jui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e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e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Connecteur droit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Connecteur droit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Connecteur droit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Connecteur droit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Connecteur droit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e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Connecteur droit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Connecteur droit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Connecteur droit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Connecteur droit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Connecteur droit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Connecteur droit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Connecteur droit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Connecteur droit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Connecteur droit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Connecteur droit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Connecteur droit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Connecteur droit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Connecteur droit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cteur droit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cteur droit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cteur droit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Connecteur droit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Connecteur droit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e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Connecteur droit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cteur droit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cteur droit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cteur droit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cteur droit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cteur droit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e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Connecteur droit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cteur droit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eur droit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e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Connecteur droit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cteur droit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cteur droit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cteur droit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e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Connecteur droit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cteur droit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Connecteur droit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Connecteur droit 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Zone de texte 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Zone de texte 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Zone de texte 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Zone de texte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Zone de texte 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Zone de texte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Zone de texte 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Zone de texte 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Zone de texte 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Zone de texte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Zone de texte 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Zone de texte 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Zone de texte 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Zone de texte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Zone de texte 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Zone de texte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Zone de texte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Zone de texte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Zone de texte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Zone de texte 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Zone de texte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Zone de texte 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Zone de texte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Zone de texte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fr-FR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Espace réservé du texte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4" name="Espace réservé du texte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5" name="Espace réservé du texte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6" name="Espace réservé du texte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7" name="Espace réservé du texte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8" name="Espace réservé du texte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49" name="Espace réservé du texte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0" name="Espace réservé du texte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1" name="Espace réservé du texte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2" name="Espace réservé du texte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3" name="Espace réservé du texte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4" name="Espace réservé du texte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5" name="Espace réservé du texte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6" name="Espace réservé du texte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7" name="Espace réservé du texte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8" name="Espace réservé du texte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59" name="Espace réservé du texte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0" name="Espace réservé du texte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1" name="Espace réservé du texte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2" name="Espace réservé du texte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3" name="Espace réservé du texte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4" name="Espace réservé du texte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5" name="Espace réservé du texte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6" name="Espace réservé du texte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67" name="Espace réservé du texte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73" name="Zone de texte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74" name="Espace réservé du texte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0" name="Zone de texte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Espace réservé du texte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87" name="Zone de texte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Espace réservé du texte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96" name="Zone de texte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Espace réservé du texte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05" name="Zone de texte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Espace réservé du texte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3" name="Zone de texte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Espace réservé du texte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15" name="Zone de texte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Dimanche</a:t>
            </a:r>
          </a:p>
        </p:txBody>
      </p:sp>
      <p:sp>
        <p:nvSpPr>
          <p:cNvPr id="116" name="Zone de texte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Lundi</a:t>
            </a:r>
          </a:p>
        </p:txBody>
      </p:sp>
      <p:sp>
        <p:nvSpPr>
          <p:cNvPr id="117" name="Zone de texte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Mardi</a:t>
            </a:r>
          </a:p>
        </p:txBody>
      </p:sp>
      <p:sp>
        <p:nvSpPr>
          <p:cNvPr id="118" name="Zone de texte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Mercredi</a:t>
            </a:r>
          </a:p>
        </p:txBody>
      </p:sp>
      <p:sp>
        <p:nvSpPr>
          <p:cNvPr id="119" name="Zone de texte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Jeudi</a:t>
            </a:r>
          </a:p>
        </p:txBody>
      </p:sp>
      <p:sp>
        <p:nvSpPr>
          <p:cNvPr id="120" name="Zone de texte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Vendredi</a:t>
            </a:r>
          </a:p>
        </p:txBody>
      </p:sp>
      <p:sp>
        <p:nvSpPr>
          <p:cNvPr id="121" name="Zone de texte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fr-FR" sz="1600" dirty="0">
                <a:solidFill>
                  <a:schemeClr val="accent1"/>
                </a:solidFill>
                <a:latin typeface="Corbel" panose="020B0503020204020204" pitchFamily="34" charset="0"/>
              </a:rPr>
              <a:t>Samedi</a:t>
            </a:r>
          </a:p>
        </p:txBody>
      </p:sp>
      <p:sp>
        <p:nvSpPr>
          <p:cNvPr id="122" name="Zone de texte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Zone de texte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Espace réservé du texte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5" name="Espace réservé du texte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6" name="Espace réservé du texte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7" name="Zone de texte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fr-FR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Espace réservé du texte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29" name="Zone de texte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Espace réservé du texte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184" name="Zone de texte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Zone de texte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fr-FR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Zone de texte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 dirty="0">
                <a:latin typeface="Corbel" pitchFamily="34" charset="0"/>
              </a:rPr>
              <a:t>Juillet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45" name="Espace réservé du texte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6" name="Espace réservé du texte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7" name="Espace réservé du texte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8" name="Espace réservé du texte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49" name="Espace réservé du texte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0" name="Espace réservé du texte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fr-FR" dirty="0"/>
              <a:t>Cliquer pour ajouter du texte</a:t>
            </a:r>
          </a:p>
        </p:txBody>
      </p:sp>
      <p:sp>
        <p:nvSpPr>
          <p:cNvPr id="251" name="Zone de texte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Zone de texte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Zone de texte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Zone de texte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Zone de texte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Zone de texte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fr-FR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 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46" name="Rectangle 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>
              <a:latin typeface="Corbel" panose="020B0503020204020204" pitchFamily="34" charset="0"/>
            </a:endParaRPr>
          </a:p>
        </p:txBody>
      </p: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fr-FR" dirty="0"/>
              <a:t>Cliquez pour ajouter un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/>
              <a:t>Cliquez pour ajouter du texte</a:t>
            </a:r>
          </a:p>
          <a:p>
            <a:pPr lvl="1" rtl="0"/>
            <a:r>
              <a:rPr lang="fr-FR" dirty="0"/>
              <a:t>Deuxième niveau</a:t>
            </a:r>
          </a:p>
          <a:p>
            <a:pPr lvl="2" rtl="0"/>
            <a:r>
              <a:rPr lang="fr-FR" dirty="0"/>
              <a:t>Troisième niveau</a:t>
            </a:r>
          </a:p>
          <a:p>
            <a:pPr lvl="3" rtl="0"/>
            <a:r>
              <a:rPr lang="fr-FR" dirty="0"/>
              <a:t>Quatrième niveau</a:t>
            </a:r>
          </a:p>
          <a:p>
            <a:pPr lvl="4" rtl="0"/>
            <a:r>
              <a:rPr lang="fr-FR" dirty="0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fr-FR"/>
              <a:t>21/03/2018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Texte d’instruction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fr-FR" sz="1100" b="1" i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Remarque : </a:t>
            </a:r>
          </a:p>
          <a:p>
            <a:pPr rtl="0">
              <a:spcBef>
                <a:spcPts val="1200"/>
              </a:spcBef>
            </a:pPr>
            <a:r>
              <a:rPr lang="fr-FR" sz="1100" b="1" i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vous pouvez imprimer ce modèle pour l’utiliser comme calendrier mural. Vous pouvez également copier la diapositive d’un mois pour l’ajouter à votre présentation.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294967295"/>
          </p:nvPr>
        </p:nvSpPr>
        <p:spPr>
          <a:xfrm>
            <a:off x="3591557" y="5753100"/>
            <a:ext cx="857250" cy="800100"/>
          </a:xfrm>
        </p:spPr>
        <p:txBody>
          <a:bodyPr vert="horz" lIns="45720" tIns="45720" rIns="45720" bIns="45720" rtlCol="0" anchor="ctr" anchorCtr="0">
            <a:normAutofit/>
          </a:bodyPr>
          <a:lstStyle/>
          <a:p>
            <a:pPr marL="0" indent="0" rtl="0">
              <a:lnSpc>
                <a:spcPct val="80000"/>
              </a:lnSpc>
              <a:spcBef>
                <a:spcPts val="100"/>
              </a:spcBef>
              <a:buNone/>
            </a:pPr>
            <a:endParaRPr lang="fr-FR" sz="1100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alendrier mensuel 2014 (lun-dim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Thème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Calendrier mensuel 2014 (lun-dim)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5</cp:revision>
  <dcterms:created xsi:type="dcterms:W3CDTF">2015-06-10T19:40:02Z</dcterms:created>
  <dcterms:modified xsi:type="dcterms:W3CDTF">2018-04-25T10:16:34Z</dcterms:modified>
</cp:coreProperties>
</file>