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826" autoAdjust="0"/>
  </p:normalViewPr>
  <p:slideViewPr>
    <p:cSldViewPr snapToGrid="0">
      <p:cViewPr varScale="1">
        <p:scale>
          <a:sx n="119" d="100"/>
          <a:sy n="119" d="100"/>
        </p:scale>
        <p:origin x="11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1:37:45.229" v="17" actId="790"/>
      <pc:docMkLst>
        <pc:docMk/>
      </pc:docMkLst>
      <pc:sldChg chg="modSp mod modNotes modNotesTx">
        <pc:chgData name="Fake Test User" userId="SID-0" providerId="Test" clId="FakeClientId" dt="2021-08-24T01:37:45.229" v="17" actId="790"/>
        <pc:sldMkLst>
          <pc:docMk/>
          <pc:sldMk cId="2194097937" sldId="256"/>
        </pc:sldMkLst>
        <pc:spChg chg="mod">
          <ac:chgData name="Fake Test User" userId="SID-0" providerId="Test" clId="FakeClientId" dt="2021-08-24T01:35:09.132" v="0" actId="790"/>
          <ac:spMkLst>
            <pc:docMk/>
            <pc:sldMk cId="219409793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1:35:09.132" v="0" actId="790"/>
          <ac:spMkLst>
            <pc:docMk/>
            <pc:sldMk cId="2194097937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24T01:35:09.132" v="0" actId="790"/>
          <ac:spMkLst>
            <pc:docMk/>
            <pc:sldMk cId="2194097937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24T01:35:09.132" v="0" actId="790"/>
          <ac:spMkLst>
            <pc:docMk/>
            <pc:sldMk cId="2194097937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24T01:35:09.132" v="0" actId="790"/>
          <ac:spMkLst>
            <pc:docMk/>
            <pc:sldMk cId="2194097937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1:36:58.211" v="13" actId="790"/>
        <pc:sldMasterMkLst>
          <pc:docMk/>
          <pc:sldMasterMk cId="0" sldId="2147483792"/>
        </pc:sldMasterMkLst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2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3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4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6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44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45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46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47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49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0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1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2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3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4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5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6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7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8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59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60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66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70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71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95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96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97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98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99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00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04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05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06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07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08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09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10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11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12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13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14" creationId="{00000000-0000-0000-0000-000000000000}"/>
          </ac:spMkLst>
        </pc:spChg>
        <pc:spChg chg="mod">
          <ac:chgData name="Fake Test User" userId="SID-0" providerId="Test" clId="FakeClientId" dt="2021-08-24T01:35:27.226" v="2" actId="790"/>
          <ac:spMkLst>
            <pc:docMk/>
            <pc:sldMasterMk cId="0" sldId="2147483792"/>
            <ac:spMk id="115" creationId="{00000000-0000-0000-0000-000000000000}"/>
          </ac:spMkLst>
        </pc:spChg>
        <pc:sldLayoutChg chg="modSp mod">
          <pc:chgData name="Fake Test User" userId="SID-0" providerId="Test" clId="FakeClientId" dt="2021-08-24T01:35:44.945" v="3" actId="790"/>
          <pc:sldLayoutMkLst>
            <pc:docMk/>
            <pc:sldMasterMk cId="0" sldId="2147483792"/>
            <pc:sldLayoutMk cId="0" sldId="2147483793"/>
          </pc:sldLayoutMkLst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45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114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115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116" creationId="{00000000-0000-0000-0000-000000000000}"/>
            </ac:spMkLst>
          </pc:spChg>
          <pc:spChg chg="mod">
            <ac:chgData name="Fake Test User" userId="SID-0" providerId="Test" clId="FakeClientId" dt="2021-08-24T01:35:44.945" v="3" actId="790"/>
            <ac:spMkLst>
              <pc:docMk/>
              <pc:sldMasterMk cId="0" sldId="2147483792"/>
              <pc:sldLayoutMk cId="0" sldId="2147483793"/>
              <ac:spMk id="1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5:49.914" v="4" actId="790"/>
          <pc:sldLayoutMkLst>
            <pc:docMk/>
            <pc:sldMasterMk cId="0" sldId="2147483792"/>
            <pc:sldLayoutMk cId="0" sldId="2147483794"/>
          </pc:sldLayoutMkLst>
          <pc:spChg chg="mod">
            <ac:chgData name="Fake Test User" userId="SID-0" providerId="Test" clId="FakeClientId" dt="2021-08-24T01:35:49.914" v="4" actId="790"/>
            <ac:spMkLst>
              <pc:docMk/>
              <pc:sldMasterMk cId="0" sldId="2147483792"/>
              <pc:sldLayoutMk cId="0" sldId="214748379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5:49.914" v="4" actId="790"/>
            <ac:spMkLst>
              <pc:docMk/>
              <pc:sldMasterMk cId="0" sldId="2147483792"/>
              <pc:sldLayoutMk cId="0" sldId="214748379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5:49.914" v="4" actId="790"/>
            <ac:spMkLst>
              <pc:docMk/>
              <pc:sldMasterMk cId="0" sldId="2147483792"/>
              <pc:sldLayoutMk cId="0" sldId="214748379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5:49.914" v="4" actId="790"/>
            <ac:spMkLst>
              <pc:docMk/>
              <pc:sldMasterMk cId="0" sldId="2147483792"/>
              <pc:sldLayoutMk cId="0" sldId="214748379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5:49.914" v="4" actId="790"/>
            <ac:spMkLst>
              <pc:docMk/>
              <pc:sldMasterMk cId="0" sldId="2147483792"/>
              <pc:sldLayoutMk cId="0" sldId="214748379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5:58.898" v="5" actId="790"/>
          <pc:sldLayoutMkLst>
            <pc:docMk/>
            <pc:sldMasterMk cId="0" sldId="2147483792"/>
            <pc:sldLayoutMk cId="0" sldId="2147483795"/>
          </pc:sldLayoutMkLst>
          <pc:spChg chg="mod">
            <ac:chgData name="Fake Test User" userId="SID-0" providerId="Test" clId="FakeClientId" dt="2021-08-24T01:35:58.898" v="5" actId="790"/>
            <ac:spMkLst>
              <pc:docMk/>
              <pc:sldMasterMk cId="0" sldId="2147483792"/>
              <pc:sldLayoutMk cId="0" sldId="214748379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5:58.898" v="5" actId="790"/>
            <ac:spMkLst>
              <pc:docMk/>
              <pc:sldMasterMk cId="0" sldId="2147483792"/>
              <pc:sldLayoutMk cId="0" sldId="214748379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5:58.898" v="5" actId="790"/>
            <ac:spMkLst>
              <pc:docMk/>
              <pc:sldMasterMk cId="0" sldId="2147483792"/>
              <pc:sldLayoutMk cId="0" sldId="214748379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5:58.898" v="5" actId="790"/>
            <ac:spMkLst>
              <pc:docMk/>
              <pc:sldMasterMk cId="0" sldId="2147483792"/>
              <pc:sldLayoutMk cId="0" sldId="214748379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5:58.898" v="5" actId="790"/>
            <ac:spMkLst>
              <pc:docMk/>
              <pc:sldMasterMk cId="0" sldId="2147483792"/>
              <pc:sldLayoutMk cId="0" sldId="214748379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04.023" v="6" actId="790"/>
          <pc:sldLayoutMkLst>
            <pc:docMk/>
            <pc:sldMasterMk cId="0" sldId="2147483792"/>
            <pc:sldLayoutMk cId="0" sldId="2147483796"/>
          </pc:sldLayoutMkLst>
          <pc:spChg chg="mod">
            <ac:chgData name="Fake Test User" userId="SID-0" providerId="Test" clId="FakeClientId" dt="2021-08-24T01:36:04.023" v="6" actId="790"/>
            <ac:spMkLst>
              <pc:docMk/>
              <pc:sldMasterMk cId="0" sldId="2147483792"/>
              <pc:sldLayoutMk cId="0" sldId="214748379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04.023" v="6" actId="790"/>
            <ac:spMkLst>
              <pc:docMk/>
              <pc:sldMasterMk cId="0" sldId="2147483792"/>
              <pc:sldLayoutMk cId="0" sldId="214748379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04.023" v="6" actId="790"/>
            <ac:spMkLst>
              <pc:docMk/>
              <pc:sldMasterMk cId="0" sldId="2147483792"/>
              <pc:sldLayoutMk cId="0" sldId="214748379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04.023" v="6" actId="790"/>
            <ac:spMkLst>
              <pc:docMk/>
              <pc:sldMasterMk cId="0" sldId="2147483792"/>
              <pc:sldLayoutMk cId="0" sldId="214748379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1:36:04.023" v="6" actId="790"/>
            <ac:spMkLst>
              <pc:docMk/>
              <pc:sldMasterMk cId="0" sldId="2147483792"/>
              <pc:sldLayoutMk cId="0" sldId="214748379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1:36:04.023" v="6" actId="790"/>
            <ac:spMkLst>
              <pc:docMk/>
              <pc:sldMasterMk cId="0" sldId="2147483792"/>
              <pc:sldLayoutMk cId="0" sldId="214748379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09.398" v="7" actId="790"/>
          <pc:sldLayoutMkLst>
            <pc:docMk/>
            <pc:sldMasterMk cId="0" sldId="2147483792"/>
            <pc:sldLayoutMk cId="0" sldId="2147483797"/>
          </pc:sldLayoutMkLst>
          <pc:spChg chg="mod">
            <ac:chgData name="Fake Test User" userId="SID-0" providerId="Test" clId="FakeClientId" dt="2021-08-24T01:36:09.398" v="7" actId="790"/>
            <ac:spMkLst>
              <pc:docMk/>
              <pc:sldMasterMk cId="0" sldId="2147483792"/>
              <pc:sldLayoutMk cId="0" sldId="214748379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09.398" v="7" actId="790"/>
            <ac:spMkLst>
              <pc:docMk/>
              <pc:sldMasterMk cId="0" sldId="2147483792"/>
              <pc:sldLayoutMk cId="0" sldId="214748379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09.398" v="7" actId="790"/>
            <ac:spMkLst>
              <pc:docMk/>
              <pc:sldMasterMk cId="0" sldId="2147483792"/>
              <pc:sldLayoutMk cId="0" sldId="214748379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09.398" v="7" actId="790"/>
            <ac:spMkLst>
              <pc:docMk/>
              <pc:sldMasterMk cId="0" sldId="2147483792"/>
              <pc:sldLayoutMk cId="0" sldId="214748379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09.398" v="7" actId="790"/>
            <ac:spMkLst>
              <pc:docMk/>
              <pc:sldMasterMk cId="0" sldId="2147483792"/>
              <pc:sldLayoutMk cId="0" sldId="214748379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09.398" v="7" actId="790"/>
            <ac:spMkLst>
              <pc:docMk/>
              <pc:sldMasterMk cId="0" sldId="2147483792"/>
              <pc:sldLayoutMk cId="0" sldId="214748379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1:36:09.398" v="7" actId="790"/>
            <ac:spMkLst>
              <pc:docMk/>
              <pc:sldMasterMk cId="0" sldId="2147483792"/>
              <pc:sldLayoutMk cId="0" sldId="214748379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1:36:09.398" v="7" actId="790"/>
            <ac:spMkLst>
              <pc:docMk/>
              <pc:sldMasterMk cId="0" sldId="2147483792"/>
              <pc:sldLayoutMk cId="0" sldId="214748379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18.164" v="8" actId="790"/>
          <pc:sldLayoutMkLst>
            <pc:docMk/>
            <pc:sldMasterMk cId="0" sldId="2147483792"/>
            <pc:sldLayoutMk cId="0" sldId="2147483798"/>
          </pc:sldLayoutMkLst>
          <pc:spChg chg="mod">
            <ac:chgData name="Fake Test User" userId="SID-0" providerId="Test" clId="FakeClientId" dt="2021-08-24T01:36:18.164" v="8" actId="790"/>
            <ac:spMkLst>
              <pc:docMk/>
              <pc:sldMasterMk cId="0" sldId="2147483792"/>
              <pc:sldLayoutMk cId="0" sldId="214748379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18.164" v="8" actId="790"/>
            <ac:spMkLst>
              <pc:docMk/>
              <pc:sldMasterMk cId="0" sldId="2147483792"/>
              <pc:sldLayoutMk cId="0" sldId="214748379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18.164" v="8" actId="790"/>
            <ac:spMkLst>
              <pc:docMk/>
              <pc:sldMasterMk cId="0" sldId="2147483792"/>
              <pc:sldLayoutMk cId="0" sldId="214748379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18.164" v="8" actId="790"/>
            <ac:spMkLst>
              <pc:docMk/>
              <pc:sldMasterMk cId="0" sldId="2147483792"/>
              <pc:sldLayoutMk cId="0" sldId="214748379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23.757" v="9" actId="790"/>
          <pc:sldLayoutMkLst>
            <pc:docMk/>
            <pc:sldMasterMk cId="0" sldId="2147483792"/>
            <pc:sldLayoutMk cId="0" sldId="2147483799"/>
          </pc:sldLayoutMkLst>
          <pc:spChg chg="mod">
            <ac:chgData name="Fake Test User" userId="SID-0" providerId="Test" clId="FakeClientId" dt="2021-08-24T01:36:23.757" v="9" actId="790"/>
            <ac:spMkLst>
              <pc:docMk/>
              <pc:sldMasterMk cId="0" sldId="2147483792"/>
              <pc:sldLayoutMk cId="0" sldId="214748379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23.757" v="9" actId="790"/>
            <ac:spMkLst>
              <pc:docMk/>
              <pc:sldMasterMk cId="0" sldId="2147483792"/>
              <pc:sldLayoutMk cId="0" sldId="214748379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23.757" v="9" actId="790"/>
            <ac:spMkLst>
              <pc:docMk/>
              <pc:sldMasterMk cId="0" sldId="2147483792"/>
              <pc:sldLayoutMk cId="0" sldId="214748379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38.570" v="10" actId="790"/>
          <pc:sldLayoutMkLst>
            <pc:docMk/>
            <pc:sldMasterMk cId="0" sldId="2147483792"/>
            <pc:sldLayoutMk cId="0" sldId="2147483800"/>
          </pc:sldLayoutMkLst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3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4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5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6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7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8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59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75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76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77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4T01:36:38.570" v="10" actId="790"/>
            <ac:spMkLst>
              <pc:docMk/>
              <pc:sldMasterMk cId="0" sldId="2147483792"/>
              <pc:sldLayoutMk cId="0" sldId="2147483800"/>
              <ac:spMk id="8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48.851" v="11" actId="790"/>
          <pc:sldLayoutMkLst>
            <pc:docMk/>
            <pc:sldMasterMk cId="0" sldId="2147483792"/>
            <pc:sldLayoutMk cId="0" sldId="2147483801"/>
          </pc:sldLayoutMkLst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46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47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48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49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50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51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52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0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1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2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3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4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7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8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69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70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71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72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73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74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78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79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0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1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2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3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4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5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6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7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8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89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94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101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102" creationId="{00000000-0000-0000-0000-000000000000}"/>
            </ac:spMkLst>
          </pc:spChg>
          <pc:spChg chg="mod">
            <ac:chgData name="Fake Test User" userId="SID-0" providerId="Test" clId="FakeClientId" dt="2021-08-24T01:36:48.851" v="11" actId="790"/>
            <ac:spMkLst>
              <pc:docMk/>
              <pc:sldMasterMk cId="0" sldId="2147483792"/>
              <pc:sldLayoutMk cId="0" sldId="2147483801"/>
              <ac:spMk id="10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53.929" v="12" actId="790"/>
          <pc:sldLayoutMkLst>
            <pc:docMk/>
            <pc:sldMasterMk cId="0" sldId="2147483792"/>
            <pc:sldLayoutMk cId="0" sldId="2147483802"/>
          </pc:sldLayoutMkLst>
          <pc:spChg chg="mod">
            <ac:chgData name="Fake Test User" userId="SID-0" providerId="Test" clId="FakeClientId" dt="2021-08-24T01:36:53.929" v="12" actId="790"/>
            <ac:spMkLst>
              <pc:docMk/>
              <pc:sldMasterMk cId="0" sldId="2147483792"/>
              <pc:sldLayoutMk cId="0" sldId="214748380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53.929" v="12" actId="790"/>
            <ac:spMkLst>
              <pc:docMk/>
              <pc:sldMasterMk cId="0" sldId="2147483792"/>
              <pc:sldLayoutMk cId="0" sldId="214748380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53.929" v="12" actId="790"/>
            <ac:spMkLst>
              <pc:docMk/>
              <pc:sldMasterMk cId="0" sldId="2147483792"/>
              <pc:sldLayoutMk cId="0" sldId="214748380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53.929" v="12" actId="790"/>
            <ac:spMkLst>
              <pc:docMk/>
              <pc:sldMasterMk cId="0" sldId="2147483792"/>
              <pc:sldLayoutMk cId="0" sldId="214748380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53.929" v="12" actId="790"/>
            <ac:spMkLst>
              <pc:docMk/>
              <pc:sldMasterMk cId="0" sldId="2147483792"/>
              <pc:sldLayoutMk cId="0" sldId="214748380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58.211" v="13" actId="790"/>
          <pc:sldLayoutMkLst>
            <pc:docMk/>
            <pc:sldMasterMk cId="0" sldId="2147483792"/>
            <pc:sldLayoutMk cId="0" sldId="2147483803"/>
          </pc:sldLayoutMkLst>
          <pc:spChg chg="mod">
            <ac:chgData name="Fake Test User" userId="SID-0" providerId="Test" clId="FakeClientId" dt="2021-08-24T01:36:58.211" v="13" actId="790"/>
            <ac:spMkLst>
              <pc:docMk/>
              <pc:sldMasterMk cId="0" sldId="2147483792"/>
              <pc:sldLayoutMk cId="0" sldId="214748380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58.211" v="13" actId="790"/>
            <ac:spMkLst>
              <pc:docMk/>
              <pc:sldMasterMk cId="0" sldId="2147483792"/>
              <pc:sldLayoutMk cId="0" sldId="214748380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58.211" v="13" actId="790"/>
            <ac:spMkLst>
              <pc:docMk/>
              <pc:sldMasterMk cId="0" sldId="2147483792"/>
              <pc:sldLayoutMk cId="0" sldId="214748380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58.211" v="13" actId="790"/>
            <ac:spMkLst>
              <pc:docMk/>
              <pc:sldMasterMk cId="0" sldId="2147483792"/>
              <pc:sldLayoutMk cId="0" sldId="214748380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58.211" v="13" actId="790"/>
            <ac:spMkLst>
              <pc:docMk/>
              <pc:sldMasterMk cId="0" sldId="2147483792"/>
              <pc:sldLayoutMk cId="0" sldId="214748380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DD1BC80-A294-4931-AEE6-F4F54AE5E4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8DCE54-8967-4512-8224-C7041914BE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3E618-E67F-4180-9019-0F4C341328AA}" type="datetime1">
              <a:rPr lang="fr-FR" smtClean="0"/>
              <a:t>24/08/2021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C36348-F800-4BBC-A6D2-C31C128586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3D6B0C-1B8B-486E-8533-52FAB167D7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D4F3F-0182-4F6A-82BD-5C3B770CCC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98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C604D-0CCF-4C02-9955-1DC6E3D735BD}" type="datetime1">
              <a:rPr lang="fr-FR" smtClean="0"/>
              <a:pPr/>
              <a:t>24/08/2021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FE64B-F896-4DEA-8E0E-A8A763BB858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28413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8FE64B-F896-4DEA-8E0E-A8A763BB858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78953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2A8E3D-0DAC-4C69-AC78-00969B68202C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e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e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e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grpSp>
            <p:nvGrpSpPr>
              <p:cNvPr id="71" name="Groupe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grpSp>
            <p:nvGrpSpPr>
              <p:cNvPr id="73" name="Groupe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</p:grpSp>
        <p:sp>
          <p:nvSpPr>
            <p:cNvPr id="45" name="Forme libre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8" name="Forme libre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2" name="Forme libre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3" name="Hexagone 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4" name="Hexagone 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5" name="Hexagone 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6" name="Hexagone 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7" name="Hexagone 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8" name="Forme libre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9" name="Hexagone 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0" name="Hexagone 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1" name="Hexagone 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2" name="Hexagone 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3" name="Hexagone 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4" name="Hexagone 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5" name="Hexagone 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6" name="Hexagone 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7" name="Hexagone 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8" name="Forme libre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9" name="Forme libre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 rtlCol="0"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rtlCol="0" anchor="b"/>
          <a:lstStyle>
            <a:lvl1pPr algn="l">
              <a:defRPr sz="2400"/>
            </a:lvl1pPr>
          </a:lstStyle>
          <a:p>
            <a:pPr rtl="0"/>
            <a:fld id="{91748F66-E135-45D6-9DD9-F62BB44783FB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 rtlCol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rtlCol="0" anchor="ctr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1053296" y="1030147"/>
            <a:ext cx="5423704" cy="4780344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AA3BAF-0668-4044-87A2-7A8CCC0EBEAB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BAF88A-4F21-4557-B9CA-8B26885C000A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rtlCol="0" anchor="b"/>
          <a:lstStyle>
            <a:lvl1pPr algn="l">
              <a:defRPr sz="4000" b="0" cap="none" baseline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58645" y="4267200"/>
            <a:ext cx="6637467" cy="1520413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31D51C-07CF-4956-81AA-76EF36EFB199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B6A041-1153-4E56-B232-FCDC0693A7E9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 hasCustomPrompt="1"/>
          </p:nvPr>
        </p:nvSpPr>
        <p:spPr>
          <a:xfrm>
            <a:off x="1042416" y="2313432"/>
            <a:ext cx="3419856" cy="3493008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4" hasCustomPrompt="1"/>
          </p:nvPr>
        </p:nvSpPr>
        <p:spPr>
          <a:xfrm>
            <a:off x="4645152" y="2313431"/>
            <a:ext cx="3419856" cy="3493008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412111" y="2316009"/>
            <a:ext cx="3057148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41721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011837" y="2316010"/>
            <a:ext cx="3055717" cy="63976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152" y="2974694"/>
            <a:ext cx="3419856" cy="283579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52C61-0764-40B6-B250-CF3655130E98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F7946C-C75A-4157-A849-A97D931FE1B6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76476C-F335-42C0-8255-35931C8344C1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e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e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e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grpSp>
            <p:nvGrpSpPr>
              <p:cNvPr id="73" name="Groupe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grpSp>
            <p:nvGrpSpPr>
              <p:cNvPr id="74" name="Groupe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</p:grpSp>
        <p:sp>
          <p:nvSpPr>
            <p:cNvPr id="47" name="Forme libre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8" name="Forme libre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0" name="Forme libre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2" name="Hexagone 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3" name="Hexagone 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4" name="Hexagone 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5" name="Hexagone 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6" name="Hexagone 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9" name="Forme libre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0" name="Hexagone 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2" name="Hexagone 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3" name="Hexagone 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4" name="Hexagone 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5" name="Hexagone 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6" name="Hexagone 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7" name="Hexagone 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8" name="Hexagone 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9" name="Hexagone 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70" name="Forme libre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71" name="Forme libre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585FA0-DE79-4D32-971E-5878C6F7307F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145894" y="856527"/>
            <a:ext cx="3090440" cy="5150734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736592" y="4136994"/>
            <a:ext cx="3298784" cy="1517904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e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e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e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grpSp>
            <p:nvGrpSpPr>
              <p:cNvPr id="76" name="Groupe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grpSp>
            <p:nvGrpSpPr>
              <p:cNvPr id="77" name="Groupe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</p:grpSp>
        <p:sp>
          <p:nvSpPr>
            <p:cNvPr id="46" name="Forme libre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7" name="Forme libre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8" name="Forme libre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0" name="Forme libre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1" name="Hexagon 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2" name="Hexagone 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0" name="Hexagone 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1" name="Hexagone 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2" name="Hexagone 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3" name="Forme libre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4" name="Hexagone 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5" name="Hexagone 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6" name="Hexagone 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7" name="Hexagone 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8" name="Hexagone 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9" name="Hexagone 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70" name="Hexagone 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71" name="Hexagone 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72" name="Hexagone 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73" name="Forme libre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74" name="Forme libre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1005208" y="693795"/>
            <a:ext cx="3359623" cy="5468112"/>
          </a:xfrm>
        </p:spPr>
        <p:txBody>
          <a:bodyPr rtlCol="0"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734630" y="4133088"/>
            <a:ext cx="3300573" cy="1519561"/>
          </a:xfrm>
        </p:spPr>
        <p:txBody>
          <a:bodyPr rtlCol="0"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0C3464-6827-44C8-BAF8-BEB5A444E962}" type="datetime4">
              <a:rPr lang="fr-FR" noProof="0" smtClean="0"/>
              <a:t>24 août 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 rtlCol="0">
            <a:normAutofit/>
          </a:bodyPr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e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e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e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grpSp>
            <p:nvGrpSpPr>
              <p:cNvPr id="102" name="Groupe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grpSp>
            <p:nvGrpSpPr>
              <p:cNvPr id="103" name="Groupe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fr-FR" noProof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</p:grpSp>
        <p:sp>
          <p:nvSpPr>
            <p:cNvPr id="44" name="Forme libre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5" name="Forme libre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6" name="Forme libre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7" name="Forme libre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0" name="Hexagone 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1" name="Hexagon 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2" name="Hexagone 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3" name="Hexagone 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4" name="Hexagone 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5" name="Forme libre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6" name="Hexagone 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7" name="Hexagone 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8" name="Hexagon 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59" name="Hexagone 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60" name="Hexagone 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95" name="Hexagone 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96" name="Hexagon 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97" name="Hexagone 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98" name="Hexagone 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99" name="Forme libre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00" name="Forme libre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9D2CDE54-053D-4D4F-9E57-DE48ED710F77}" type="datetime4">
              <a:rPr lang="fr-FR" noProof="0" smtClean="0"/>
              <a:t>24 août 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rtl="0"/>
            <a:fld id="{8B37D5FE-740C-46F5-801A-FA5477D9711F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055775-7226-41DC-9ACF-F742E13F2A87}" type="datetime4">
              <a:rPr lang="fr-FR" smtClean="0"/>
              <a:t>24 août 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B37D5FE-740C-46F5-801A-FA5477D9711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0979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Austin</ap:Template>
  <ap:TotalTime>3</ap:TotalTime>
  <ap:Words>3</ap:Words>
  <ap:PresentationFormat>Affichage à l'écran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Austin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2014-09-16T21:29:24Z</dcterms:created>
  <dcterms:modified xsi:type="dcterms:W3CDTF">2021-08-24T01:37:52Z</dcterms:modified>
</cp:coreProperties>
</file>