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5T15:30:34.667" v="18" actId="790"/>
      <pc:docMkLst>
        <pc:docMk/>
      </pc:docMkLst>
      <pc:sldChg chg="modSp mod modNotes">
        <pc:chgData name="Fake Test User" userId="SID-0" providerId="Test" clId="FakeClientId" dt="2021-08-15T15:29:42.823" v="4" actId="790"/>
        <pc:sldMkLst>
          <pc:docMk/>
          <pc:sldMk cId="2061861403" sldId="256"/>
        </pc:sldMkLst>
        <pc:spChg chg="mod">
          <ac:chgData name="Fake Test User" userId="SID-0" providerId="Test" clId="FakeClientId" dt="2021-08-15T15:29:38.838" v="3" actId="790"/>
          <ac:spMkLst>
            <pc:docMk/>
            <pc:sldMk cId="20618614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5T15:29:38.838" v="3" actId="790"/>
          <ac:spMkLst>
            <pc:docMk/>
            <pc:sldMk cId="20618614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5T15:30:26.183" v="16" actId="790"/>
        <pc:sldMasterMkLst>
          <pc:docMk/>
          <pc:sldMasterMk cId="0" sldId="2147483672"/>
        </pc:sldMasterMkLst>
        <pc:spChg chg="mod">
          <ac:chgData name="Fake Test User" userId="SID-0" providerId="Test" clId="FakeClientId" dt="2021-08-15T15:29:49.167" v="5" actId="790"/>
          <ac:spMkLst>
            <pc:docMk/>
            <pc:sldMasterMk cId="0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21-08-15T15:29:49.167" v="5" actId="790"/>
          <ac:spMkLst>
            <pc:docMk/>
            <pc:sldMasterMk cId="0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21-08-15T15:29:49.167" v="5" actId="790"/>
          <ac:spMkLst>
            <pc:docMk/>
            <pc:sldMasterMk cId="0" sldId="2147483672"/>
            <ac:spMk id="8" creationId="{00000000-0000-0000-0000-000000000000}"/>
          </ac:spMkLst>
        </pc:spChg>
        <pc:spChg chg="mod">
          <ac:chgData name="Fake Test User" userId="SID-0" providerId="Test" clId="FakeClientId" dt="2021-08-15T15:29:49.167" v="5" actId="790"/>
          <ac:spMkLst>
            <pc:docMk/>
            <pc:sldMasterMk cId="0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21-08-15T15:29:49.167" v="5" actId="790"/>
          <ac:spMkLst>
            <pc:docMk/>
            <pc:sldMasterMk cId="0" sldId="2147483672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5T15:29:52.276" v="6" actId="790"/>
          <pc:sldLayoutMkLst>
            <pc:docMk/>
            <pc:sldMasterMk cId="0" sldId="2147483672"/>
            <pc:sldLayoutMk cId="0" sldId="2147483673"/>
          </pc:sldLayoutMkLst>
          <pc:spChg chg="mod">
            <ac:chgData name="Fake Test User" userId="SID-0" providerId="Test" clId="FakeClientId" dt="2021-08-15T15:29:52.276" v="6" actId="790"/>
            <ac:spMkLst>
              <pc:docMk/>
              <pc:sldMasterMk cId="0" sldId="2147483672"/>
              <pc:sldLayoutMk cId="0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29:52.276" v="6" actId="790"/>
            <ac:spMkLst>
              <pc:docMk/>
              <pc:sldMasterMk cId="0" sldId="2147483672"/>
              <pc:sldLayoutMk cId="0" sldId="214748367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5T15:29:52.276" v="6" actId="790"/>
            <ac:spMkLst>
              <pc:docMk/>
              <pc:sldMasterMk cId="0" sldId="2147483672"/>
              <pc:sldLayoutMk cId="0" sldId="214748367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5T15:29:52.276" v="6" actId="790"/>
            <ac:spMkLst>
              <pc:docMk/>
              <pc:sldMasterMk cId="0" sldId="2147483672"/>
              <pc:sldLayoutMk cId="0" sldId="214748367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5T15:29:52.276" v="6" actId="790"/>
            <ac:spMkLst>
              <pc:docMk/>
              <pc:sldMasterMk cId="0" sldId="2147483672"/>
              <pc:sldLayoutMk cId="0" sldId="2147483673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29:55.370" v="7" actId="790"/>
          <pc:sldLayoutMkLst>
            <pc:docMk/>
            <pc:sldMasterMk cId="0" sldId="2147483672"/>
            <pc:sldLayoutMk cId="0" sldId="2147483674"/>
          </pc:sldLayoutMkLst>
          <pc:spChg chg="mod">
            <ac:chgData name="Fake Test User" userId="SID-0" providerId="Test" clId="FakeClientId" dt="2021-08-15T15:29:55.370" v="7" actId="790"/>
            <ac:spMkLst>
              <pc:docMk/>
              <pc:sldMasterMk cId="0" sldId="2147483672"/>
              <pc:sldLayoutMk cId="0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29:55.370" v="7" actId="790"/>
            <ac:spMkLst>
              <pc:docMk/>
              <pc:sldMasterMk cId="0" sldId="2147483672"/>
              <pc:sldLayoutMk cId="0" sldId="214748367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5T15:29:55.370" v="7" actId="790"/>
            <ac:spMkLst>
              <pc:docMk/>
              <pc:sldMasterMk cId="0" sldId="2147483672"/>
              <pc:sldLayoutMk cId="0" sldId="214748367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5:29:55.370" v="7" actId="790"/>
            <ac:spMkLst>
              <pc:docMk/>
              <pc:sldMasterMk cId="0" sldId="2147483672"/>
              <pc:sldLayoutMk cId="0" sldId="214748367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5T15:29:55.370" v="7" actId="790"/>
            <ac:spMkLst>
              <pc:docMk/>
              <pc:sldMasterMk cId="0" sldId="2147483672"/>
              <pc:sldLayoutMk cId="0" sldId="2147483674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29:59.979" v="8" actId="790"/>
          <pc:sldLayoutMkLst>
            <pc:docMk/>
            <pc:sldMasterMk cId="0" sldId="2147483672"/>
            <pc:sldLayoutMk cId="0" sldId="2147483675"/>
          </pc:sldLayoutMkLst>
          <pc:spChg chg="mod">
            <ac:chgData name="Fake Test User" userId="SID-0" providerId="Test" clId="FakeClientId" dt="2021-08-15T15:29:59.979" v="8" actId="790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29:59.979" v="8" actId="790"/>
            <ac:spMkLst>
              <pc:docMk/>
              <pc:sldMasterMk cId="0" sldId="2147483672"/>
              <pc:sldLayoutMk cId="0" sldId="214748367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5T15:29:59.979" v="8" actId="790"/>
            <ac:spMkLst>
              <pc:docMk/>
              <pc:sldMasterMk cId="0" sldId="2147483672"/>
              <pc:sldLayoutMk cId="0" sldId="214748367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5T15:29:59.979" v="8" actId="790"/>
            <ac:spMkLst>
              <pc:docMk/>
              <pc:sldMasterMk cId="0" sldId="2147483672"/>
              <pc:sldLayoutMk cId="0" sldId="214748367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5T15:29:59.979" v="8" actId="790"/>
            <ac:spMkLst>
              <pc:docMk/>
              <pc:sldMasterMk cId="0" sldId="2147483672"/>
              <pc:sldLayoutMk cId="0" sldId="2147483675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0:02.979" v="9" actId="790"/>
          <pc:sldLayoutMkLst>
            <pc:docMk/>
            <pc:sldMasterMk cId="0" sldId="2147483672"/>
            <pc:sldLayoutMk cId="0" sldId="2147483676"/>
          </pc:sldLayoutMkLst>
          <pc:spChg chg="mod">
            <ac:chgData name="Fake Test User" userId="SID-0" providerId="Test" clId="FakeClientId" dt="2021-08-15T15:30:02.979" v="9" actId="790"/>
            <ac:spMkLst>
              <pc:docMk/>
              <pc:sldMasterMk cId="0" sldId="2147483672"/>
              <pc:sldLayoutMk cId="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0:02.979" v="9" actId="790"/>
            <ac:spMkLst>
              <pc:docMk/>
              <pc:sldMasterMk cId="0" sldId="2147483672"/>
              <pc:sldLayoutMk cId="0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0:02.979" v="9" actId="790"/>
            <ac:spMkLst>
              <pc:docMk/>
              <pc:sldMasterMk cId="0" sldId="2147483672"/>
              <pc:sldLayoutMk cId="0" sldId="214748367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5:30:02.979" v="9" actId="790"/>
            <ac:spMkLst>
              <pc:docMk/>
              <pc:sldMasterMk cId="0" sldId="2147483672"/>
              <pc:sldLayoutMk cId="0" sldId="214748367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5:30:02.979" v="9" actId="790"/>
            <ac:spMkLst>
              <pc:docMk/>
              <pc:sldMasterMk cId="0" sldId="2147483672"/>
              <pc:sldLayoutMk cId="0" sldId="2147483676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5T15:30:02.979" v="9" actId="790"/>
            <ac:spMkLst>
              <pc:docMk/>
              <pc:sldMasterMk cId="0" sldId="2147483672"/>
              <pc:sldLayoutMk cId="0" sldId="2147483676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0:07.433" v="10" actId="790"/>
          <pc:sldLayoutMkLst>
            <pc:docMk/>
            <pc:sldMasterMk cId="0" sldId="2147483672"/>
            <pc:sldLayoutMk cId="0" sldId="2147483677"/>
          </pc:sldLayoutMkLst>
          <pc:spChg chg="mod">
            <ac:chgData name="Fake Test User" userId="SID-0" providerId="Test" clId="FakeClientId" dt="2021-08-15T15:30:07.433" v="10" actId="790"/>
            <ac:spMkLst>
              <pc:docMk/>
              <pc:sldMasterMk cId="0" sldId="2147483672"/>
              <pc:sldLayoutMk cId="0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0:07.433" v="10" actId="790"/>
            <ac:spMkLst>
              <pc:docMk/>
              <pc:sldMasterMk cId="0" sldId="2147483672"/>
              <pc:sldLayoutMk cId="0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0:07.433" v="10" actId="790"/>
            <ac:spMkLst>
              <pc:docMk/>
              <pc:sldMasterMk cId="0" sldId="2147483672"/>
              <pc:sldLayoutMk cId="0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0:07.433" v="10" actId="790"/>
            <ac:spMkLst>
              <pc:docMk/>
              <pc:sldMasterMk cId="0" sldId="2147483672"/>
              <pc:sldLayoutMk cId="0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30:07.433" v="10" actId="790"/>
            <ac:spMkLst>
              <pc:docMk/>
              <pc:sldMasterMk cId="0" sldId="2147483672"/>
              <pc:sldLayoutMk cId="0" sldId="214748367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5:30:07.433" v="10" actId="790"/>
            <ac:spMkLst>
              <pc:docMk/>
              <pc:sldMasterMk cId="0" sldId="2147483672"/>
              <pc:sldLayoutMk cId="0" sldId="214748367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5T15:30:07.433" v="10" actId="790"/>
            <ac:spMkLst>
              <pc:docMk/>
              <pc:sldMasterMk cId="0" sldId="2147483672"/>
              <pc:sldLayoutMk cId="0" sldId="2147483677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5T15:30:07.433" v="10" actId="790"/>
            <ac:spMkLst>
              <pc:docMk/>
              <pc:sldMasterMk cId="0" sldId="2147483672"/>
              <pc:sldLayoutMk cId="0" sldId="2147483677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0:10.401" v="11" actId="790"/>
          <pc:sldLayoutMkLst>
            <pc:docMk/>
            <pc:sldMasterMk cId="0" sldId="2147483672"/>
            <pc:sldLayoutMk cId="0" sldId="2147483678"/>
          </pc:sldLayoutMkLst>
          <pc:spChg chg="mod">
            <ac:chgData name="Fake Test User" userId="SID-0" providerId="Test" clId="FakeClientId" dt="2021-08-15T15:30:10.401" v="11" actId="790"/>
            <ac:spMkLst>
              <pc:docMk/>
              <pc:sldMasterMk cId="0" sldId="2147483672"/>
              <pc:sldLayoutMk cId="0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0:10.401" v="11" actId="790"/>
            <ac:spMkLst>
              <pc:docMk/>
              <pc:sldMasterMk cId="0" sldId="2147483672"/>
              <pc:sldLayoutMk cId="0" sldId="214748367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5:30:10.401" v="11" actId="790"/>
            <ac:spMkLst>
              <pc:docMk/>
              <pc:sldMasterMk cId="0" sldId="2147483672"/>
              <pc:sldLayoutMk cId="0" sldId="214748367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5T15:30:10.401" v="11" actId="790"/>
            <ac:spMkLst>
              <pc:docMk/>
              <pc:sldMasterMk cId="0" sldId="2147483672"/>
              <pc:sldLayoutMk cId="0" sldId="214748367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0:13.245" v="12" actId="790"/>
          <pc:sldLayoutMkLst>
            <pc:docMk/>
            <pc:sldMasterMk cId="0" sldId="2147483672"/>
            <pc:sldLayoutMk cId="0" sldId="2147483679"/>
          </pc:sldLayoutMkLst>
          <pc:spChg chg="mod">
            <ac:chgData name="Fake Test User" userId="SID-0" providerId="Test" clId="FakeClientId" dt="2021-08-15T15:30:13.245" v="12" actId="790"/>
            <ac:spMkLst>
              <pc:docMk/>
              <pc:sldMasterMk cId="0" sldId="2147483672"/>
              <pc:sldLayoutMk cId="0" sldId="214748367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5:30:13.245" v="12" actId="790"/>
            <ac:spMkLst>
              <pc:docMk/>
              <pc:sldMasterMk cId="0" sldId="2147483672"/>
              <pc:sldLayoutMk cId="0" sldId="214748367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5:30:13.245" v="12" actId="790"/>
            <ac:spMkLst>
              <pc:docMk/>
              <pc:sldMasterMk cId="0" sldId="2147483672"/>
              <pc:sldLayoutMk cId="0" sldId="214748367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0:16.104" v="13" actId="790"/>
          <pc:sldLayoutMkLst>
            <pc:docMk/>
            <pc:sldMasterMk cId="0" sldId="2147483672"/>
            <pc:sldLayoutMk cId="0" sldId="2147483680"/>
          </pc:sldLayoutMkLst>
          <pc:spChg chg="mod">
            <ac:chgData name="Fake Test User" userId="SID-0" providerId="Test" clId="FakeClientId" dt="2021-08-15T15:30:16.104" v="13" actId="790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0:16.104" v="13" actId="790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0:16.104" v="13" actId="790"/>
            <ac:spMkLst>
              <pc:docMk/>
              <pc:sldMasterMk cId="0" sldId="2147483672"/>
              <pc:sldLayoutMk cId="0" sldId="214748368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5T15:30:16.104" v="13" actId="790"/>
            <ac:spMkLst>
              <pc:docMk/>
              <pc:sldMasterMk cId="0" sldId="2147483672"/>
              <pc:sldLayoutMk cId="0" sldId="2147483680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5T15:30:16.104" v="13" actId="790"/>
            <ac:spMkLst>
              <pc:docMk/>
              <pc:sldMasterMk cId="0" sldId="2147483672"/>
              <pc:sldLayoutMk cId="0" sldId="2147483680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5T15:30:16.104" v="13" actId="790"/>
            <ac:spMkLst>
              <pc:docMk/>
              <pc:sldMasterMk cId="0" sldId="2147483672"/>
              <pc:sldLayoutMk cId="0" sldId="2147483680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0:19.308" v="14" actId="790"/>
          <pc:sldLayoutMkLst>
            <pc:docMk/>
            <pc:sldMasterMk cId="0" sldId="2147483672"/>
            <pc:sldLayoutMk cId="0" sldId="2147483681"/>
          </pc:sldLayoutMkLst>
          <pc:spChg chg="mod">
            <ac:chgData name="Fake Test User" userId="SID-0" providerId="Test" clId="FakeClientId" dt="2021-08-15T15:30:19.308" v="14" actId="790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0:19.308" v="14" actId="790"/>
            <ac:spMkLst>
              <pc:docMk/>
              <pc:sldMasterMk cId="0" sldId="2147483672"/>
              <pc:sldLayoutMk cId="0" sldId="214748368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5:30:19.308" v="14" actId="790"/>
            <ac:spMkLst>
              <pc:docMk/>
              <pc:sldMasterMk cId="0" sldId="2147483672"/>
              <pc:sldLayoutMk cId="0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5T15:30:19.308" v="14" actId="790"/>
            <ac:spMkLst>
              <pc:docMk/>
              <pc:sldMasterMk cId="0" sldId="2147483672"/>
              <pc:sldLayoutMk cId="0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5T15:30:19.308" v="14" actId="790"/>
            <ac:spMkLst>
              <pc:docMk/>
              <pc:sldMasterMk cId="0" sldId="2147483672"/>
              <pc:sldLayoutMk cId="0" sldId="214748368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5T15:30:19.308" v="14" actId="790"/>
            <ac:spMkLst>
              <pc:docMk/>
              <pc:sldMasterMk cId="0" sldId="2147483672"/>
              <pc:sldLayoutMk cId="0" sldId="2147483681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0:22.401" v="15" actId="790"/>
          <pc:sldLayoutMkLst>
            <pc:docMk/>
            <pc:sldMasterMk cId="0" sldId="2147483672"/>
            <pc:sldLayoutMk cId="0" sldId="2147483682"/>
          </pc:sldLayoutMkLst>
          <pc:spChg chg="mod">
            <ac:chgData name="Fake Test User" userId="SID-0" providerId="Test" clId="FakeClientId" dt="2021-08-15T15:30:22.401" v="15" actId="790"/>
            <ac:spMkLst>
              <pc:docMk/>
              <pc:sldMasterMk cId="0" sldId="2147483672"/>
              <pc:sldLayoutMk cId="0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0:22.401" v="15" actId="790"/>
            <ac:spMkLst>
              <pc:docMk/>
              <pc:sldMasterMk cId="0" sldId="2147483672"/>
              <pc:sldLayoutMk cId="0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0:22.401" v="15" actId="790"/>
            <ac:spMkLst>
              <pc:docMk/>
              <pc:sldMasterMk cId="0" sldId="2147483672"/>
              <pc:sldLayoutMk cId="0" sldId="214748368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5T15:30:22.401" v="15" actId="790"/>
            <ac:spMkLst>
              <pc:docMk/>
              <pc:sldMasterMk cId="0" sldId="2147483672"/>
              <pc:sldLayoutMk cId="0" sldId="214748368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5T15:30:22.401" v="15" actId="790"/>
            <ac:spMkLst>
              <pc:docMk/>
              <pc:sldMasterMk cId="0" sldId="2147483672"/>
              <pc:sldLayoutMk cId="0" sldId="2147483682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0:26.183" v="16" actId="790"/>
          <pc:sldLayoutMkLst>
            <pc:docMk/>
            <pc:sldMasterMk cId="0" sldId="2147483672"/>
            <pc:sldLayoutMk cId="0" sldId="2147483683"/>
          </pc:sldLayoutMkLst>
          <pc:spChg chg="mod">
            <ac:chgData name="Fake Test User" userId="SID-0" providerId="Test" clId="FakeClientId" dt="2021-08-15T15:30:26.183" v="16" actId="790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0:26.183" v="16" actId="790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0:26.183" v="16" actId="790"/>
            <ac:spMkLst>
              <pc:docMk/>
              <pc:sldMasterMk cId="0" sldId="2147483672"/>
              <pc:sldLayoutMk cId="0" sldId="214748368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5T15:30:26.183" v="16" actId="790"/>
            <ac:spMkLst>
              <pc:docMk/>
              <pc:sldMasterMk cId="0" sldId="2147483672"/>
              <pc:sldLayoutMk cId="0" sldId="214748368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5T15:30:26.183" v="16" actId="790"/>
            <ac:spMkLst>
              <pc:docMk/>
              <pc:sldMasterMk cId="0" sldId="2147483672"/>
              <pc:sldLayoutMk cId="0" sldId="2147483683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3F8CBAC-21F0-4450-AC86-500974CA90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BABBF3-F561-4FB0-8954-360D64B193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1FF0A-27CB-4090-9FF4-580DCD40A39C}" type="datetimeFigureOut">
              <a:rPr lang="fr-FR" smtClean="0"/>
              <a:t>15/08/2021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C519FA-C8AD-4BB5-A645-493A1200A7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0BEB6A-D507-4B6F-B7E8-ED68B21D6A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BC12C-5513-452C-971B-B4AD5EC58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6213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3ABEB-B14A-42D2-8569-1484E026DB3C}" type="datetimeFigureOut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5435C-E875-474F-97BD-E8A54128CED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307659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05435C-E875-474F-97BD-E8A54128CE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76808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1636C7-B88F-4008-AB02-4F7335B31E33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rtlCol="0" anchor="b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 rtlCol="0"/>
          <a:lstStyle/>
          <a:p>
            <a:pPr rtl="0"/>
            <a:fld id="{19DD021A-D805-4777-9048-EDD6169D90C7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8D83C7-4244-41E9-BF30-5F08D504F3F3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457200"/>
            <a:ext cx="3657600" cy="5714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63279D-ECB5-40BA-814E-3480A6CFFA4D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 rtlCol="0"/>
          <a:lstStyle/>
          <a:p>
            <a:pPr rtl="0"/>
            <a:fld id="{928D3E31-3CDD-4E29-AA2F-A03CE5E6252A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rtlCol="0" anchor="b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578224"/>
            <a:ext cx="3200645" cy="1459767"/>
          </a:xfrm>
        </p:spPr>
        <p:txBody>
          <a:bodyPr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34290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4572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FD2905-CE6F-4BE8-929F-117033475B36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275238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675288"/>
            <a:ext cx="3581400" cy="2525112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57199" y="3429000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57199" y="3840162"/>
            <a:ext cx="3581400" cy="2515198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F494AB-45CA-477D-BCC9-5E25A2ACB14E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6884D4-EA0F-45B0-8FAB-0EF4E68F4484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6104FE-A68F-4527-A502-B2BD4CC0D3AD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04800" y="1676400"/>
            <a:ext cx="4700016" cy="3505200"/>
          </a:xfrm>
        </p:spPr>
        <p:txBody>
          <a:bodyPr rtlCol="0"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EB0572-6F70-427C-8781-254CD7860DAE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304800" y="1676400"/>
            <a:ext cx="4696967" cy="35052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263CE1-D198-4305-B856-BA73231AE720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2B19053D-4B37-4D7B-8ABF-990319F02EE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29F53E03-A6FE-4304-9DA2-10FEE4A95AC8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861403"/>
      </p:ext>
    </p:extLst>
  </p:cSld>
  <p:clrMapOvr>
    <a:masterClrMapping/>
  </p:clrMapOvr>
</p:sld>
</file>

<file path=ppt/theme/theme12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Composite</ap:Template>
  <ap:TotalTime>1</ap:TotalTime>
  <ap:Words>1</ap:Words>
  <ap:PresentationFormat>Affichage à l'écran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4">
      <vt:lpstr>Calibri</vt:lpstr>
      <vt:lpstr>Wingdings</vt:lpstr>
      <vt:lpstr>Composite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2014-09-16T21:32:48Z</dcterms:created>
  <dcterms:modified xsi:type="dcterms:W3CDTF">2021-08-15T15:30:55Z</dcterms:modified>
</cp:coreProperties>
</file>