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81" r:id="rId6"/>
    <p:sldId id="257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3" autoAdjust="0"/>
    <p:restoredTop sz="95274" autoAdjust="0"/>
  </p:normalViewPr>
  <p:slideViewPr>
    <p:cSldViewPr snapToGrid="0">
      <p:cViewPr varScale="1">
        <p:scale>
          <a:sx n="57" d="100"/>
          <a:sy n="57" d="100"/>
        </p:scale>
        <p:origin x="108" y="132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9C491A17-C0BC-4590-A494-5D34D690BD37}" type="datetime1">
              <a:rPr lang="fr-FR" smtClean="0"/>
              <a:t>19/03/2014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4C7785C3-4B1E-4BD1-ABA5-1E50509DA10F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78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 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orme libre 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" name="Forme libre 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" name="Forme libre 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" name="Forme libre 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" name="Forme libre 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" name="Forme libre 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 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 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 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 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 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 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 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 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 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 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 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 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 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 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 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 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" name="Forme libre 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 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 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 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 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 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" name="Forme libre 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5" name="Forme libre 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 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 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 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 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0" name="Groupe 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orme libre 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" name="Forme libre 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" name="Forme libre 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 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 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 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 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49" name="Forme libre 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50" name="Groupe 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orme libre 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2" name="Forme libre 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3" name="Forme libre 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 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 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59" name="Forme libre 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0" name="Forme libre 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61" name="Groupe 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orme libre 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 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0" name="Forme libre 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1" name="Forme libre 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2" name="Forme libre 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4" name="Forme libre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 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 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7" name="Forme libre 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8" name="Forme libre 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9" name="Forme libre 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0" name="Forme libre 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81" name="Groupe 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orme libre 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3" name="Forme libre 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4" name="Forme libre 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5" name="Forme libre 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6" name="Forme libre 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87" name="Groupe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orme libre 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9" name="Forme libre 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0" name="Forme libre 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1" name="Forme libre 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2" name="Forme libre 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3" name="Forme libre 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94" name="Groupe 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orme libre 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6" name="Forme libre 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7" name="Forme libre 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8" name="Forme libre 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99" name="Groupe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orme libre 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1" name="Forme libre 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2" name="Forme libre 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3" name="Forme libre 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4" name="Forme libre 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5" name="Forme libre 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06" name="Groupe 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orme libre 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8" name="Forme libre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9" name="Forme libre 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0" name="Forme libre 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1" name="Forme libre 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2" name="Forme libre 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3" name="Forme libre 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4" name="Forme libre 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115" name="Forme libre 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6" name="Forme libre 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117" name="Groupe 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orme libre 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9" name="Forme libre 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0" name="Forme libre 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1" name="Forme libre 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2" name="Forme libre 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3" name="Forme libre 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4" name="Forme libre 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5" name="Forme libre 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6" name="Forme libre 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7" name="Forme libre 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8" name="Forme libre 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9" name="Forme libre 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0" name="Forme libre 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1" name="Forme libre 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2" name="Forme libre 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3" name="Forme libre 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4" name="Forme libre 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5" name="Forme libre 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6" name="Forme libre 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7" name="Forme libre 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8" name="Forme libre 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9" name="Forme libre 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0" name="Forme libre 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1" name="Forme libre 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2" name="Forme libre 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3" name="Forme libre 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4" name="Forme libre 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5" name="Forme libre 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46" name="Groupe 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orme libre 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8" name="Forme libre 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9" name="Forme libre 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0" name="Forme libre 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1" name="Forme libre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2" name="Forme libre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3" name="Forme libre 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4" name="Forme libre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5" name="Forme libre 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6" name="Forme libre 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7" name="Forme libre 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8" name="Forme libre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9" name="Forme libre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0" name="Forme libre 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1" name="Forme libre 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2" name="Forme libre 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3" name="Forme libre 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4" name="Forme libre 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5" name="Forme libre 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6" name="Forme libre 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7" name="Forme libre 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8" name="Forme libre 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9" name="Forme libre 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0" name="Forme libre 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71" name="Groupe 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orme libre 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3" name="Forme libre 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4" name="Forme libre 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5" name="Forme libre 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6" name="Forme libre 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7" name="Forme libre 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8" name="Forme libre 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9" name="Forme libre 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 rtl="0">
              <a:defRPr sz="6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B426EA-A499-405D-A976-D8BB9D21DA82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02EA68-15A6-4D66-8CA1-F5FF56A7F3FC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2AFA49A-8B81-49DC-8318-8E24198063A9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 rtl="0">
              <a:defRPr sz="5200" b="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0D20AAA-818A-414A-9449-BBB420F54A2D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EC4C8A2-112B-459B-8F06-EB1A8CDBC24E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9A7B459-C0F6-47CB-A154-C3E7B03FE511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 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7" name="Forme libre 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 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9" name="Groupe 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orme libre 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 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 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 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 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 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 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 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 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 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 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 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 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 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 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 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 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" name="Forme libre 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 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 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 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 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 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" name="Forme libre 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5" name="Forme libre 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 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 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 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 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0" name="Forme libre 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1" name="Forme libre 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 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" name="Forme libre 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" name="Forme libre 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 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 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 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 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9" name="Forme libre 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0" name="Forme libre 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1" name="Forme libre 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2" name="Forme libre 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3" name="Forme libre 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 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 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9" name="Forme libre 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0" name="Forme libre 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1" name="Forme libre 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2" name="Forme libre 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 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 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0" name="Forme libre 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1" name="Forme libre 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2" name="Forme libre 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 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4" name="Forme libre 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 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 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7" name="Forme libre 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8" name="Forme libre 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9" name="Forme libre 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0" name="Forme libre 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1" name="Forme libre 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2" name="Forme libre 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3" name="Forme libre 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4" name="Forme libre 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5" name="Forme libre 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6" name="Forme libre 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7" name="Forme libre 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8" name="Forme libre 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9" name="Forme libre 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0" name="Forme libre 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1" name="Forme libre 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2" name="Forme libre 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93" name="Groupe 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orme libre 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5" name="Forme libre 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6" name="Forme libre 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7" name="Forme libre 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8" name="Forme libre 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9" name="Forme libre 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0" name="Forme libre 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1" name="Forme libre 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2" name="Forme libre 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3" name="Forme libre 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4" name="Forme libre 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5" name="Forme libre 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6" name="Forme libre 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7" name="Forme libre 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8" name="Forme libre 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9" name="Forme libre 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0" name="Forme libre 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1" name="Forme libre 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2" name="Forme libre 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3" name="Forme libre 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4" name="Forme libre 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5" name="Forme libre 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6" name="Forme libre 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7" name="Forme libre 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8" name="Forme libre 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9" name="Forme libre 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0" name="Forme libre 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1" name="Forme libre 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2" name="Forme libre 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3" name="Forme libre 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4" name="Forme libre 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5" name="Forme libre 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6" name="Forme libre 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7" name="Forme libre 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8" name="Forme libre 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9" name="Forme libre 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0" name="Forme libre 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1" name="Forme libre 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2" name="Forme libre 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3" name="Forme libre 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4" name="Forme libre 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5" name="Forme libre 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6" name="Forme libre 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7" name="Forme libre 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8" name="Forme libre 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9" name="Forme libre 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0" name="Forme libre 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1" name="Forme libre 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2" name="Forme libre 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3" name="Forme libre 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4" name="Forme libre 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5" name="Forme libre 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6" name="Forme libre 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7" name="Forme libre 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8" name="Forme libre 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9" name="Forme libre 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0" name="Forme libre 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1" name="Forme libre 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2" name="Forme libre 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3" name="Forme libre 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4" name="Forme libre 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5" name="Forme libre 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6" name="Forme libre 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7" name="Forme libre 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8" name="Forme libre 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9" name="Forme libre 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0" name="Forme libre 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1" name="Forme libre 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2" name="Forme libre 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3" name="Forme libre 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4" name="Forme libre 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5" name="Forme libre 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6" name="Forme libre 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7" name="Forme libre 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8" name="Forme libre 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9" name="Forme libre 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0" name="Forme libre 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1" name="Forme libre 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2" name="Forme libre 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3" name="Forme libre 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4" name="Forme libre 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5" name="Forme libre 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6" name="Forme libre 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77" name="Groupe 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orme libre 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9" name="Forme libre 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0" name="Forme libre 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1" name="Forme libre 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2" name="Forme libre 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3" name="Forme libre 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4" name="Forme libre 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5" name="Forme libre 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6" name="Forme libre 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7" name="Forme libre 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8" name="Forme libre 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9" name="Forme libre 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0" name="Forme libre 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1" name="Forme libre 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2" name="Forme libre 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3" name="Forme libre 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4" name="Forme libre 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5" name="Forme libre 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6" name="Forme libre 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7" name="Forme libre 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8" name="Forme libre 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9" name="Forme libre 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0" name="Forme libre 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1" name="Forme libre 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2" name="Forme libre 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3" name="Forme libre 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4" name="Forme libre 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5" name="Forme libre 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6" name="Forme libre 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7" name="Forme libre 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8" name="Forme libre 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9" name="Forme libre 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0" name="Forme libre 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1" name="Forme libre 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2" name="Forme libre 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3" name="Forme libre 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4" name="Forme libre 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5" name="Forme libre 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6" name="Forme libre 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7" name="Forme libre 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8" name="Forme libre 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9" name="Forme libre 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0" name="Forme libre 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1" name="Forme libre 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2" name="Forme libre 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3" name="Forme libre 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4" name="Forme libre 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5" name="Forme libre 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6" name="Forme libre 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7" name="Forme libre 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8" name="Forme libre 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9" name="Forme libre 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0" name="Forme libre 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1" name="Forme libre 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2" name="Forme libre 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3" name="Forme libre 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4" name="Forme libre 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5" name="Forme libre 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6" name="Forme libre 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7" name="Forme libre 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8" name="Forme libre 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9" name="Forme libre 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0" name="Forme libre 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1" name="Forme libre 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2" name="Forme libre 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3" name="Forme libre 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4" name="Forme libre 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5" name="Forme libre 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6" name="Forme libre 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7" name="Forme libre 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8" name="Forme libre 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9" name="Forme libre 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0" name="Forme libre 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1" name="Forme libre 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2" name="Forme libre 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3" name="Forme libre 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4" name="Forme libre 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5" name="Forme libre 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6" name="Forme libre 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7" name="Forme libre 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8" name="Forme libre 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9" name="Forme libre 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60" name="Groupe 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orme libre 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2" name="Forme libre 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3" name="Forme libre 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4" name="Forme libre 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5" name="Forme libre 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6" name="Forme libre 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7" name="Forme libre 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8" name="Forme libre 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9" name="Forme libre 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0" name="Forme libre 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1" name="Forme libre 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2" name="Forme libre 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3" name="Forme libre 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orme libre 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5" name="Forme libre 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6" name="Forme libre 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7" name="Forme libre 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orme libre 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9" name="Forme libre 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0" name="Forme libre 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1" name="Forme libre 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2" name="Forme libre 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3" name="Forme libre 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4" name="Forme libre 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orme libre 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orme libre 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7" name="Forme libre 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8" name="Forme libre 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89" name="Groupe 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orme libre 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1" name="Ovale 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2" name="Forme libre 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3" name="Forme libre 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4" name="Forme libre 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5" name="Forme libre 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6" name="Forme libre 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7" name="Forme libre 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8" name="Forme libre 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9" name="Forme libre 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0" name="Forme libre 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1" name="Forme libre 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2" name="Forme libre 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3" name="Forme libre 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4" name="Forme libre 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5" name="Forme libre 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6" name="Forme libre 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7" name="Forme libre 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8" name="Forme libre 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9" name="Forme libre 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310" name="Forme libre 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311" name="Groupe 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orme libre 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3" name="Forme libre 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4" name="Forme libre 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5" name="Forme libre 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6" name="Forme libre 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7" name="Forme libre 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8" name="Forme libre 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9" name="Forme libre 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0" name="Forme libre 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1" name="Forme libre 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2" name="Forme libre 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3" name="Forme libre 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4" name="Forme libre 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5" name="Forme libre 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6" name="Forme libre 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7" name="Forme libre 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8" name="Forme libre 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9" name="Forme libre 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0" name="Forme libre 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1" name="Forme libre 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2" name="Forme libre 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3" name="Forme libre 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4" name="Forme libre 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5" name="Forme libre 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6" name="Forme libre 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7" name="Forme libre 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8" name="Forme libre 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9" name="Forme libre 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0" name="Forme libre 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1" name="Forme libre 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2" name="Forme libre 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3" name="Forme libre 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4" name="Forme libre 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5" name="Forme libre 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6" name="Forme libre 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7" name="Forme libre 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348" name="Groupe 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e 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orme libre 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6" name="Forme libre 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7" name="Forme libre 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8" name="Forme libre 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9" name="Forme libre 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0" name="Forme libre 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1" name="Forme libre 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2" name="Forme libre 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3" name="Forme libre 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4" name="Forme libre 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5" name="Forme libre 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6" name="Forme libre 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7" name="Forme libre 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8" name="Forme libre 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9" name="Forme libre 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0" name="Forme libre 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1" name="Forme libre 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2" name="Forme libre 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3" name="Forme libre 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4" name="Forme libre 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5" name="Forme libre 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6" name="Forme libre 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7" name="Forme libre 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8" name="Forme libre 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9" name="Forme libre 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0" name="Forme libre 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1" name="Forme libre 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2" name="Forme libre 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3" name="Forme libre 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4" name="Forme libre 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5" name="Forme libre 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6" name="Forme libre 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7" name="Forme libre 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8" name="Forme libre 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9" name="Forme libre 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0" name="Forme libre 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1" name="Forme libre 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2" name="Forme libre 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3" name="Forme libre 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4" name="Forme libre 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5" name="Forme libre 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6" name="Forme libre 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7" name="Forme libre 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8" name="Forme libre 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9" name="Forme libre 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20" name="Forme libre 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21" name="Forme libre 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  <p:grpSp>
          <p:nvGrpSpPr>
            <p:cNvPr id="350" name="Groupe 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orme libre 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7" name="Forme libre 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8" name="Forme libre 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9" name="Forme libre 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0" name="Forme libre 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1" name="Forme libre 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2" name="Forme libre 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3" name="Forme libre 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4" name="Forme libre 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  <p:grpSp>
          <p:nvGrpSpPr>
            <p:cNvPr id="351" name="Groupe 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orme libre 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0" name="Forme libre 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1" name="Forme libre 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2" name="Forme libre 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3" name="Forme libre 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4" name="Forme libre 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5" name="Forme libre 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  <p:grpSp>
          <p:nvGrpSpPr>
            <p:cNvPr id="352" name="Groupe 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orme libre 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4" name="Forme libre 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5" name="Forme libre 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6" name="Forme libre 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7" name="Forme libre 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8" name="Forme libre 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</p:grpSp>
      <p:grpSp>
        <p:nvGrpSpPr>
          <p:cNvPr id="422" name="Groupe 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orme libre 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4" name="Forme libre 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5" name="Forme libre 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6" name="Forme libre 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7" name="Forme libre 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8" name="Forme libre 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9" name="Forme libre 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0" name="Forme libre 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31" name="Groupe 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orme libre 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3" name="Forme libre 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4" name="Forme libre 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5" name="Forme libre 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6" name="Forme libre 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7" name="Forme libre 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8" name="Forme libre 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9" name="Forme libre 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40" name="Groupe 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orme libre 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2" name="Forme libre 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3" name="Forme libre 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4" name="Forme libre 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5" name="Forme libre 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6" name="Forme libre 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7" name="Forme libre 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8" name="Forme libre 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DC58213-C06F-4B7B-B98F-3E4C2B3E49E4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93825CF-1AB0-42C2-8918-149310660991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11AFD2-B9A5-4379-8687-F968F9A0CF6D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B3B1E8-3CF9-4F22-9D85-75BF974B35E0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 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Forme libre 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10" name="Groupe 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orme libre 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 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 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 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 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 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 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 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9" name="Groupe 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orme libre 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 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 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 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 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 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6" name="Groupe 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orme libre 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 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 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 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 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34" name="Groupe 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orme libre 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 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 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 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 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0" name="Forme libre 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1" name="Forme libre 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 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3" name="Groupe 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orme libre 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 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 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9" name="Forme libre 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0" name="Forme libre 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1" name="Forme libre 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52" name="Groupe 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orme libre 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 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 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9" name="Forme libre 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0" name="Forme libre 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61" name="Groupe 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orme libre 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 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 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4538AEDF-5E4A-4932-BABD-F13699991DE7}" type="datetime1">
              <a:rPr lang="fr-FR" smtClean="0"/>
              <a:pPr/>
              <a:t>19/03/2014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Bienvenue !</a:t>
            </a:r>
            <a:endParaRPr lang="fr-FR" dirty="0"/>
          </a:p>
        </p:txBody>
      </p:sp>
      <p:sp>
        <p:nvSpPr>
          <p:cNvPr id="5" name="Sous-titre 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Nom de l’instituteur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Matières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fr-FR" dirty="0" smtClean="0"/>
              <a:t>Lecture et écriture</a:t>
            </a:r>
          </a:p>
          <a:p>
            <a:pPr lvl="0" rtl="0"/>
            <a:r>
              <a:rPr lang="fr-FR" dirty="0" smtClean="0"/>
              <a:t>Mathématiques</a:t>
            </a:r>
          </a:p>
          <a:p>
            <a:pPr lvl="0" rtl="0"/>
            <a:r>
              <a:rPr lang="fr-FR" dirty="0" smtClean="0"/>
              <a:t>Sciences et technologie</a:t>
            </a:r>
          </a:p>
          <a:p>
            <a:pPr lvl="0" rtl="0"/>
            <a:r>
              <a:rPr lang="fr-FR" dirty="0" smtClean="0"/>
              <a:t>Sciences sociales</a:t>
            </a:r>
          </a:p>
          <a:p>
            <a:pPr lvl="0" rtl="0"/>
            <a:r>
              <a:rPr lang="fr-FR" dirty="0" smtClean="0"/>
              <a:t>Musique et art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Lecture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fr-FR" dirty="0"/>
              <a:t>Dressez une courte liste des thèmes et des activités prévus dans cette </a:t>
            </a:r>
            <a:r>
              <a:rPr lang="fr-FR" dirty="0" smtClean="0"/>
              <a:t>matière</a:t>
            </a:r>
          </a:p>
          <a:p>
            <a:pPr lvl="0"/>
            <a:r>
              <a:rPr lang="fr-FR" dirty="0" smtClean="0"/>
              <a:t>Pourquoi pas inclure une liste de livres ?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Écriture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fr-FR" dirty="0"/>
              <a:t>Dressez une courte liste des thèmes et des activités prévus dans cette matière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Mathématiques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fr-FR" dirty="0"/>
              <a:t>Dressez une courte liste des thèmes et des activités prévus dans cette matière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Sciences et technologie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fr-FR" dirty="0"/>
              <a:t>Dressez une courte liste des thèmes et des activités prévus dans cette matière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Sciences sociales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fr-FR" dirty="0"/>
              <a:t>Dressez une courte liste des thèmes et des activités prévus dans cette </a:t>
            </a:r>
            <a:r>
              <a:rPr lang="fr-FR" dirty="0" smtClean="0"/>
              <a:t>matière</a:t>
            </a:r>
          </a:p>
          <a:p>
            <a:pPr lvl="0"/>
            <a:r>
              <a:rPr lang="fr-FR" dirty="0"/>
              <a:t>Projets spéciaux ?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Musique et art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fr-FR" dirty="0"/>
              <a:t>Dressez une courte liste des thèmes et des activités prévus dans cette matière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Devoirs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fr-FR" dirty="0" smtClean="0"/>
              <a:t>45 minutes de travail à la maison chaque soir. </a:t>
            </a:r>
          </a:p>
          <a:p>
            <a:pPr lvl="0" rtl="0"/>
            <a:r>
              <a:rPr lang="fr-FR" dirty="0" smtClean="0"/>
              <a:t>À rendre le vendredi matin.</a:t>
            </a:r>
          </a:p>
          <a:p>
            <a:r>
              <a:rPr lang="fr-FR" dirty="0" smtClean="0"/>
              <a:t>Besoin d’un peu plus de temps ? Rendez-vous à l’étude durant la pause.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Sorties pédagogiques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r>
              <a:rPr lang="fr-FR" dirty="0" smtClean="0"/>
              <a:t>De nombreuses sorties pédagogiques nous attendent cette année !</a:t>
            </a:r>
          </a:p>
          <a:p>
            <a:r>
              <a:rPr lang="fr-FR" dirty="0"/>
              <a:t>Deux représentations de théâtre au théâtre pour enfants (unité Lecture</a:t>
            </a:r>
            <a:r>
              <a:rPr lang="fr-FR" dirty="0" smtClean="0"/>
              <a:t>)</a:t>
            </a:r>
          </a:p>
          <a:p>
            <a:r>
              <a:rPr lang="fr-FR" dirty="0"/>
              <a:t>Prélèvement d’échantillons d’eau dans la rivière du parc (unité Sciences</a:t>
            </a:r>
            <a:r>
              <a:rPr lang="fr-FR" dirty="0" smtClean="0"/>
              <a:t>)</a:t>
            </a:r>
          </a:p>
          <a:p>
            <a:r>
              <a:rPr lang="fr-FR" dirty="0"/>
              <a:t>Visite d’une boulangerie (unité Sciences sociales) 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Retards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fr-FR" dirty="0" smtClean="0"/>
              <a:t>L’école commence à 8:15. </a:t>
            </a:r>
          </a:p>
          <a:p>
            <a:r>
              <a:rPr lang="fr-FR" dirty="0" smtClean="0"/>
              <a:t>En retard ? Présentez-vous à la vie scolaire avant de venir en classe.</a:t>
            </a:r>
          </a:p>
          <a:p>
            <a:pPr lvl="0" rtl="0"/>
            <a:r>
              <a:rPr lang="fr-FR" dirty="0" smtClean="0"/>
              <a:t>Après quatre retards, l’école contactera vos parents.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Programme</a:t>
            </a:r>
            <a:endParaRPr lang="fr-FR" dirty="0"/>
          </a:p>
        </p:txBody>
      </p:sp>
      <p:graphicFrame>
        <p:nvGraphicFramePr>
          <p:cNvPr id="5" name="Espace réservé du contenu 4" descr="Exemple de tableau avec 2 colonnes et 11 lignes" title="Tablea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539674"/>
              </p:ext>
            </p:extLst>
          </p:nvPr>
        </p:nvGraphicFramePr>
        <p:xfrm>
          <a:off x="4479925" y="457200"/>
          <a:ext cx="6675438" cy="5924472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073275"/>
                <a:gridCol w="4602163"/>
              </a:tblGrid>
              <a:tr h="52493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8:20 – 8:45</a:t>
                      </a:r>
                      <a:endParaRPr lang="fr-FR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Entrée en classe, appel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8:45 – 9:30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Lecture, écriture</a:t>
                      </a: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9:30 – 10:15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Orthographe et grammaire </a:t>
                      </a: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10:15 – 11:00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Musique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11:00 -12:00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Repas et pause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12:00 – 12:45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Mathématiques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12:45 – 13:30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Sciences sociales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13:30 – 14:00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Laboratoire informatique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14:00 – 14:30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Sciences 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14:30 – 15:05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Salle d’étude (mer.), emprunt à la bibliothèque (jeu.)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15:10</a:t>
                      </a:r>
                      <a:endParaRPr lang="fr-F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Sortie de classe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Voici une journée type dans notre école.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Matériel à amener chaque jour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Crayon HB n°2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Matériel interdit</a:t>
            </a:r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Appareils électroniques</a:t>
            </a:r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Fournitures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3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Ressources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fr-FR" dirty="0" smtClean="0"/>
              <a:t>Bibliothèque</a:t>
            </a:r>
          </a:p>
          <a:p>
            <a:pPr lvl="0" rtl="0"/>
            <a:r>
              <a:rPr lang="fr-FR" dirty="0" smtClean="0"/>
              <a:t>Laboratoire informatique</a:t>
            </a:r>
          </a:p>
          <a:p>
            <a:pPr lvl="0" rtl="0"/>
            <a:r>
              <a:rPr lang="fr-FR" dirty="0" smtClean="0"/>
              <a:t>Aide-enseignant</a:t>
            </a:r>
          </a:p>
          <a:p>
            <a:pPr lvl="0" rtl="0"/>
            <a:r>
              <a:rPr lang="fr-FR" dirty="0" smtClean="0"/>
              <a:t>Parents bénévoles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Questions 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Passez une</a:t>
            </a:r>
            <a:br>
              <a:rPr lang="fr-FR" dirty="0" smtClean="0"/>
            </a:br>
            <a:r>
              <a:rPr lang="fr-FR" dirty="0" smtClean="0"/>
              <a:t>très bonne année scolaire 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Présentation de notre classe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r>
              <a:rPr lang="fr-FR" dirty="0" smtClean="0"/>
              <a:t>Enseignant</a:t>
            </a:r>
          </a:p>
          <a:p>
            <a:r>
              <a:rPr lang="fr-FR" dirty="0"/>
              <a:t>Objectifs et vie de </a:t>
            </a:r>
            <a:r>
              <a:rPr lang="fr-FR" dirty="0" smtClean="0"/>
              <a:t>classe</a:t>
            </a:r>
          </a:p>
          <a:p>
            <a:r>
              <a:rPr lang="fr-FR" dirty="0" smtClean="0"/>
              <a:t>Sujets</a:t>
            </a:r>
          </a:p>
          <a:p>
            <a:r>
              <a:rPr lang="fr-FR" dirty="0" smtClean="0"/>
              <a:t>Devoirs et sorties pédagogiques</a:t>
            </a:r>
            <a:endParaRPr lang="fr-FR" dirty="0"/>
          </a:p>
        </p:txBody>
      </p:sp>
      <p:sp>
        <p:nvSpPr>
          <p:cNvPr id="5" name="Espace réservé du contenu 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r>
              <a:rPr lang="fr-FR" dirty="0" smtClean="0"/>
              <a:t>Programme/Retards</a:t>
            </a:r>
          </a:p>
          <a:p>
            <a:r>
              <a:rPr lang="fr-FR" dirty="0" smtClean="0"/>
              <a:t>Fournitures</a:t>
            </a:r>
          </a:p>
          <a:p>
            <a:r>
              <a:rPr lang="fr-FR" dirty="0" smtClean="0"/>
              <a:t>Soutien scolaire</a:t>
            </a:r>
          </a:p>
          <a:p>
            <a:r>
              <a:rPr lang="fr-FR" dirty="0" smtClean="0"/>
              <a:t>Des questions ? Merci de lever la main.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Mon expérience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r>
              <a:rPr lang="fr-FR" dirty="0"/>
              <a:t>J’enseigne depuis x ans</a:t>
            </a:r>
            <a:r>
              <a:rPr lang="fr-FR" dirty="0" smtClean="0"/>
              <a:t>.</a:t>
            </a:r>
          </a:p>
          <a:p>
            <a:r>
              <a:rPr lang="fr-FR" dirty="0" smtClean="0"/>
              <a:t>J’ai enseigné en classe de x et de x.</a:t>
            </a:r>
          </a:p>
          <a:p>
            <a:r>
              <a:rPr lang="fr-FR" dirty="0" smtClean="0"/>
              <a:t>Voici une </a:t>
            </a:r>
            <a:r>
              <a:rPr lang="fr-FR" dirty="0" err="1" smtClean="0"/>
              <a:t>anectdote</a:t>
            </a:r>
            <a:r>
              <a:rPr lang="fr-FR" dirty="0" smtClean="0"/>
              <a:t> </a:t>
            </a:r>
            <a:r>
              <a:rPr lang="fr-FR" dirty="0" smtClean="0"/>
              <a:t>vécue en classe…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Parcours</a:t>
            </a:r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r>
              <a:rPr lang="fr-FR" dirty="0" smtClean="0"/>
              <a:t>J’ai grandi à Ville ou Village.</a:t>
            </a:r>
          </a:p>
          <a:p>
            <a:r>
              <a:rPr lang="fr-FR" dirty="0" smtClean="0"/>
              <a:t>J’ai étudié à l’école primaire Nom, au collège Nom, au lycée Nom et à l’université Nom.</a:t>
            </a:r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Je me présente</a:t>
            </a: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 famille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fr-FR" dirty="0" smtClean="0"/>
              <a:t>Mon partenaire</a:t>
            </a:r>
            <a:endParaRPr lang="fr-FR" dirty="0" smtClean="0"/>
          </a:p>
          <a:p>
            <a:r>
              <a:rPr lang="fr-FR" dirty="0" smtClean="0"/>
              <a:t>Nos enfants</a:t>
            </a:r>
          </a:p>
          <a:p>
            <a:r>
              <a:rPr lang="fr-FR" dirty="0" smtClean="0"/>
              <a:t>Nos animaux domestiques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Loisirs/Centres </a:t>
            </a:r>
            <a:r>
              <a:rPr lang="fr-FR" dirty="0" smtClean="0"/>
              <a:t>d’intérêt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fr-FR" dirty="0" smtClean="0"/>
              <a:t>Ski</a:t>
            </a:r>
          </a:p>
          <a:p>
            <a:pPr lvl="0" rtl="0"/>
            <a:r>
              <a:rPr lang="fr-FR" dirty="0" smtClean="0"/>
              <a:t>Lecture de romans policiers</a:t>
            </a:r>
          </a:p>
          <a:p>
            <a:pPr lvl="0" rtl="0"/>
            <a:r>
              <a:rPr lang="fr-FR" dirty="0" smtClean="0"/>
              <a:t>Photographie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Pour me contacter</a:t>
            </a:r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fr-FR" dirty="0" smtClean="0"/>
              <a:t>Mon e-mail : </a:t>
            </a:r>
          </a:p>
          <a:p>
            <a:pPr lvl="0" rtl="0"/>
            <a:r>
              <a:rPr lang="fr-FR" dirty="0" smtClean="0"/>
              <a:t>Mon numéro de téléphone :</a:t>
            </a:r>
          </a:p>
          <a:p>
            <a:pPr lvl="0" rtl="0"/>
            <a:r>
              <a:rPr lang="fr-FR" dirty="0" smtClean="0"/>
              <a:t>Site web de la classe :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Objectifs de la classe</a:t>
            </a:r>
            <a:endParaRPr lang="fr-FR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fr-FR" dirty="0" smtClean="0"/>
              <a:t>Développer de nouvelles compétences </a:t>
            </a:r>
          </a:p>
          <a:p>
            <a:pPr lvl="0" rtl="0"/>
            <a:r>
              <a:rPr lang="fr-FR" dirty="0" smtClean="0"/>
              <a:t>Découvrir de nouveaux centres d’intérêt</a:t>
            </a:r>
          </a:p>
          <a:p>
            <a:pPr lvl="0" rtl="0"/>
            <a:r>
              <a:rPr lang="fr-FR" dirty="0" smtClean="0"/>
              <a:t>Se faire de nouveaux amis</a:t>
            </a:r>
          </a:p>
          <a:p>
            <a:pPr lvl="0" rtl="0"/>
            <a:r>
              <a:rPr lang="fr-FR" dirty="0" smtClean="0"/>
              <a:t>S’amuser et se soutenir les uns les autres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Vie de classe</a:t>
            </a:r>
          </a:p>
        </p:txBody>
      </p:sp>
      <p:sp>
        <p:nvSpPr>
          <p:cNvPr id="2" name="Espace réservé du contenu 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fr-FR" dirty="0"/>
              <a:t>Les règles de notre classe nous aident à mieux vivre ensemble au </a:t>
            </a:r>
            <a:r>
              <a:rPr lang="fr-FR" dirty="0" smtClean="0"/>
              <a:t>quotidien : </a:t>
            </a:r>
          </a:p>
          <a:p>
            <a:pPr lvl="1" rtl="0"/>
            <a:r>
              <a:rPr lang="fr-FR" dirty="0" smtClean="0"/>
              <a:t>Soyez respectueux et responsables.</a:t>
            </a:r>
          </a:p>
          <a:p>
            <a:pPr lvl="1" rtl="0"/>
            <a:r>
              <a:rPr lang="fr-FR" dirty="0" smtClean="0"/>
              <a:t>Soyez organisés et respectez les instructions.</a:t>
            </a:r>
          </a:p>
          <a:p>
            <a:pPr lvl="1" rtl="0"/>
            <a:r>
              <a:rPr lang="fr-FR" dirty="0" smtClean="0"/>
              <a:t>Soyez ponctuels.</a:t>
            </a:r>
          </a:p>
          <a:p>
            <a:pPr lvl="1" rtl="0"/>
            <a:r>
              <a:rPr lang="fr-FR" dirty="0" smtClean="0"/>
              <a:t>Soyez préparés.</a:t>
            </a:r>
            <a:endParaRPr lang="fr-FR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trée scolaire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977055-D136-4AE0-81F6-E90DC9E45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B40F26-51DC-457F-99F9-DB9BDBFC79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23BCF9-7141-435E-98C3-8D139CF519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</Words>
  <Application>Microsoft Office PowerPoint</Application>
  <PresentationFormat>Grand écran</PresentationFormat>
  <Paragraphs>112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Rentrée scolaire 16x9</vt:lpstr>
      <vt:lpstr>Bienvenue !</vt:lpstr>
      <vt:lpstr>Programme</vt:lpstr>
      <vt:lpstr>Présentation de notre classe</vt:lpstr>
      <vt:lpstr>Je me présente</vt:lpstr>
      <vt:lpstr>Ma famille</vt:lpstr>
      <vt:lpstr>Loisirs/Centres d’intérêt</vt:lpstr>
      <vt:lpstr>Pour me contacter</vt:lpstr>
      <vt:lpstr>Objectifs de la classe</vt:lpstr>
      <vt:lpstr>Vie de classe</vt:lpstr>
      <vt:lpstr>Matières</vt:lpstr>
      <vt:lpstr>Lecture</vt:lpstr>
      <vt:lpstr>Écriture</vt:lpstr>
      <vt:lpstr>Mathématiques</vt:lpstr>
      <vt:lpstr>Sciences et technologie</vt:lpstr>
      <vt:lpstr>Sciences sociales</vt:lpstr>
      <vt:lpstr>Musique et art</vt:lpstr>
      <vt:lpstr>Devoirs</vt:lpstr>
      <vt:lpstr>Sorties pédagogiques</vt:lpstr>
      <vt:lpstr>Retards</vt:lpstr>
      <vt:lpstr>Fournitures</vt:lpstr>
      <vt:lpstr>Ressources</vt:lpstr>
      <vt:lpstr>Questions ?</vt:lpstr>
      <vt:lpstr>Passez une très bonne année scolaire 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2013-07-30T15:42:55Z</dcterms:created>
  <dcterms:modified xsi:type="dcterms:W3CDTF">2014-03-19T12:11:19Z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