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7772400" cy="10058400"/>
  <p:notesSz cx="6858000" cy="9144000"/>
  <p:defaultTextStyle>
    <a:defPPr rtl="0">
      <a:defRPr lang="fr-FR"/>
    </a:defPPr>
    <a:lvl1pPr marL="0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9" autoAdjust="0"/>
    <p:restoredTop sz="94384" autoAdjust="0"/>
  </p:normalViewPr>
  <p:slideViewPr>
    <p:cSldViewPr>
      <p:cViewPr varScale="1">
        <p:scale>
          <a:sx n="64" d="100"/>
          <a:sy n="64" d="100"/>
        </p:scale>
        <p:origin x="2568" y="78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105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7CDEF070-C6F0-4421-A5C0-D6A7C97CC2DD}" type="datetime1">
              <a:rPr lang="fr-FR" smtClean="0"/>
              <a:pPr algn="r" rtl="0"/>
              <a:t>27/01/2014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fr-FR" dirty="0" smtClean="0"/>
              <a:t>‹#›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44547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C4927E46-C38D-4960-9FA7-F36C189D0C89}" type="datetime1">
              <a:rPr lang="fr-FR" smtClean="0"/>
              <a:pPr/>
              <a:t>27/01/2014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dirty="0" smtClean="0"/>
              <a:t>Modifiez les styles du texte du masque</a:t>
            </a:r>
          </a:p>
          <a:p>
            <a:pPr lvl="1" rtl="0"/>
            <a:r>
              <a:rPr lang="fr-FR" dirty="0" smtClean="0"/>
              <a:t>Deuxième niveau</a:t>
            </a:r>
          </a:p>
          <a:p>
            <a:pPr lvl="2" rtl="0"/>
            <a:r>
              <a:rPr lang="fr-FR" dirty="0" smtClean="0"/>
              <a:t>Troisième niveau</a:t>
            </a:r>
          </a:p>
          <a:p>
            <a:pPr lvl="3" rtl="0"/>
            <a:r>
              <a:rPr lang="fr-FR" dirty="0" smtClean="0"/>
              <a:t>Quatrième niveau</a:t>
            </a:r>
          </a:p>
          <a:p>
            <a:pPr lvl="4" rtl="0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r>
              <a:rPr lang="fr-FR" dirty="0" smtClean="0"/>
              <a:t>‹#›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26582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" dirty="0"/>
              <a:t>Personnalisez cette bannière avec votre propre message ! Sélectionnez la lettre et ajoutez votre propre texte. Utilisez un caractère par diapositive.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883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"/>
              <a:t>Personnalisez cette bannière avec votre propre message ! Sélectionnez la lettre et ajoutez votre propre texte. Utilisez un caractère par diapositive.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4609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"/>
              <a:t>Personnalisez cette bannière avec votre propre message ! Sélectionnez la lettre et ajoutez votre propre texte. Utilisez un caractère par diapositive.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1323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"/>
              <a:t>Personnalisez cette bannière avec votre propre message ! Sélectionnez la lettre et ajoutez votre propre texte. Utilisez un caractère par diapositive.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82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"/>
              <a:t>Personnalisez cette bannière avec votre propre message ! Sélectionnez la lettre et ajoutez votre propre texte. Utilisez un caractère par diapositive.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922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"/>
              <a:t>Personnalisez cette bannière avec votre propre message ! Sélectionnez la lettre et ajoutez votre propre texte. Utilisez un caractère par diapositive.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2168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"/>
              <a:t>Personnalisez cette bannière avec votre propre message ! Sélectionnez la lettre et ajoutez votre propre texte. Utilisez un caractère par diapositive.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536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" dirty="0"/>
              <a:t>Personnalisez cette bannière avec votre propre message ! Sélectionnez la lettre et ajoutez votre propre texte. Utilisez un caractère par diapositive.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048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" dirty="0"/>
              <a:t>Personnalisez cette bannière avec votre propre message ! Sélectionnez la lettre et ajoutez votre propre texte. Utilisez un caractère par diapositive.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9388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" dirty="0"/>
              <a:t>Personnalisez cette bannière avec votre propre message ! Sélectionnez la lettre et ajoutez votre propre texte. Utilisez un caractère par diapositive.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999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" dirty="0"/>
              <a:t>Personnalisez cette bannière avec votre propre message ! Sélectionnez la lettre et ajoutez votre propre texte. Utilisez un caractère par diapositive.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345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" dirty="0"/>
              <a:t>Personnalisez cette bannière avec votre propre message ! Sélectionnez la lettre et ajoutez votre propre texte. Utilisez un caractère par diapositive.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842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" dirty="0"/>
              <a:t>Personnalisez cette bannière avec votre propre message ! Sélectionnez la lettre et ajoutez votre propre texte. Utilisez un caractère par diapositive.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6442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"/>
              <a:t>Personnalisez cette bannière avec votre propre message ! Sélectionnez la lettre et ajoutez votre propre texte. Utilisez un caractère par diapositive.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6971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fr"/>
              <a:t>Personnalisez cette bannière avec votre propre message ! Sélectionnez la lettre et ajoutez votre propre texte. Utilisez un caractère par diapositive.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897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 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Connecteur droit 13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à coins arrondis 6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07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iamant 8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3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07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62600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1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fr-FR" dirty="0" smtClean="0"/>
              <a:t>x</a:t>
            </a:r>
            <a:endParaRPr lang="fr-FR" dirty="0"/>
          </a:p>
        </p:txBody>
      </p:sp>
      <p:sp>
        <p:nvSpPr>
          <p:cNvPr id="15" name="Zone de texte 14"/>
          <p:cNvSpPr txBox="1"/>
          <p:nvPr/>
        </p:nvSpPr>
        <p:spPr>
          <a:xfrm>
            <a:off x="2286000" y="7552950"/>
            <a:ext cx="3068320" cy="295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fr-FR" sz="1320" dirty="0" smtClean="0"/>
              <a:t>Découpez en suivant la</a:t>
            </a:r>
            <a:r>
              <a:rPr lang="fr-FR" sz="1320" baseline="0" dirty="0" smtClean="0"/>
              <a:t> ligne de pointillés</a:t>
            </a:r>
            <a:endParaRPr lang="fr-FR" sz="1320" dirty="0"/>
          </a:p>
        </p:txBody>
      </p:sp>
    </p:spTree>
    <p:extLst>
      <p:ext uri="{BB962C8B-B14F-4D97-AF65-F5344CB8AC3E}">
        <p14:creationId xmlns:p14="http://schemas.microsoft.com/office/powerpoint/2010/main" val="303187584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à coins arrondis 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07" dirty="0"/>
          </a:p>
        </p:txBody>
      </p:sp>
      <p:cxnSp>
        <p:nvCxnSpPr>
          <p:cNvPr id="14" name="Connecteur droit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amant 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2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07" dirty="0"/>
          </a:p>
        </p:txBody>
      </p:sp>
      <p:cxnSp>
        <p:nvCxnSpPr>
          <p:cNvPr id="10" name="Connecteur droit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214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3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fr-FR" dirty="0" smtClean="0"/>
              <a:t>x</a:t>
            </a:r>
            <a:endParaRPr lang="fr-FR" dirty="0"/>
          </a:p>
        </p:txBody>
      </p:sp>
      <p:sp>
        <p:nvSpPr>
          <p:cNvPr id="15" name="Zone de texte 14"/>
          <p:cNvSpPr txBox="1"/>
          <p:nvPr/>
        </p:nvSpPr>
        <p:spPr>
          <a:xfrm>
            <a:off x="2286000" y="7552950"/>
            <a:ext cx="3068320" cy="295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fr-FR" sz="1320" dirty="0" smtClean="0"/>
              <a:t>Découpez en suivant la</a:t>
            </a:r>
            <a:r>
              <a:rPr lang="fr-FR" sz="1320" baseline="0" dirty="0" smtClean="0"/>
              <a:t> ligne de pointillés</a:t>
            </a:r>
            <a:endParaRPr lang="fr-FR" sz="1320" dirty="0"/>
          </a:p>
        </p:txBody>
      </p:sp>
    </p:spTree>
    <p:extLst>
      <p:ext uri="{BB962C8B-B14F-4D97-AF65-F5344CB8AC3E}">
        <p14:creationId xmlns:p14="http://schemas.microsoft.com/office/powerpoint/2010/main" val="3033479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 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à coins arrondis 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07" dirty="0"/>
          </a:p>
        </p:txBody>
      </p:sp>
      <p:cxnSp>
        <p:nvCxnSpPr>
          <p:cNvPr id="14" name="Connecteur droit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amant 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1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07" dirty="0"/>
          </a:p>
        </p:txBody>
      </p:sp>
      <p:cxnSp>
        <p:nvCxnSpPr>
          <p:cNvPr id="10" name="Connecteur droit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214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2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fr-FR" dirty="0" smtClean="0"/>
              <a:t>x</a:t>
            </a:r>
            <a:endParaRPr lang="fr-FR" dirty="0"/>
          </a:p>
        </p:txBody>
      </p:sp>
      <p:sp>
        <p:nvSpPr>
          <p:cNvPr id="9" name="Zone de texte 14"/>
          <p:cNvSpPr txBox="1"/>
          <p:nvPr userDrawn="1"/>
        </p:nvSpPr>
        <p:spPr>
          <a:xfrm>
            <a:off x="2286000" y="7552950"/>
            <a:ext cx="3068320" cy="295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fr-FR" sz="1320" dirty="0" smtClean="0"/>
              <a:t>Découpez en suivant la</a:t>
            </a:r>
            <a:r>
              <a:rPr lang="fr-FR" sz="1320" baseline="0" dirty="0" smtClean="0"/>
              <a:t> ligne de pointillés</a:t>
            </a:r>
            <a:endParaRPr lang="fr-FR" sz="1320" dirty="0"/>
          </a:p>
        </p:txBody>
      </p:sp>
    </p:spTree>
    <p:extLst>
      <p:ext uri="{BB962C8B-B14F-4D97-AF65-F5344CB8AC3E}">
        <p14:creationId xmlns:p14="http://schemas.microsoft.com/office/powerpoint/2010/main" val="3916215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 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à coins arrondis 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07" dirty="0"/>
          </a:p>
        </p:txBody>
      </p:sp>
      <p:cxnSp>
        <p:nvCxnSpPr>
          <p:cNvPr id="14" name="Connecteur droit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amant 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1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07" dirty="0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552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3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fr-FR" dirty="0" smtClean="0"/>
              <a:t>x</a:t>
            </a:r>
            <a:endParaRPr lang="fr-FR" dirty="0"/>
          </a:p>
        </p:txBody>
      </p:sp>
      <p:cxnSp>
        <p:nvCxnSpPr>
          <p:cNvPr id="10" name="Connecteur droit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 de texte 14"/>
          <p:cNvSpPr txBox="1"/>
          <p:nvPr userDrawn="1"/>
        </p:nvSpPr>
        <p:spPr>
          <a:xfrm>
            <a:off x="2286000" y="7552950"/>
            <a:ext cx="3068320" cy="295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fr-FR" sz="1320" dirty="0" smtClean="0"/>
              <a:t>Découpez en suivant la</a:t>
            </a:r>
            <a:r>
              <a:rPr lang="fr-FR" sz="1320" baseline="0" dirty="0" smtClean="0"/>
              <a:t> ligne de pointillés</a:t>
            </a:r>
            <a:endParaRPr lang="fr-FR" sz="1320" dirty="0"/>
          </a:p>
        </p:txBody>
      </p:sp>
    </p:spTree>
    <p:extLst>
      <p:ext uri="{BB962C8B-B14F-4D97-AF65-F5344CB8AC3E}">
        <p14:creationId xmlns:p14="http://schemas.microsoft.com/office/powerpoint/2010/main" val="3921606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 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à coins arrondis 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07" dirty="0"/>
          </a:p>
        </p:txBody>
      </p:sp>
      <p:cxnSp>
        <p:nvCxnSpPr>
          <p:cNvPr id="14" name="Connecteur droit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amant 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2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07" dirty="0"/>
          </a:p>
        </p:txBody>
      </p:sp>
      <p:cxnSp>
        <p:nvCxnSpPr>
          <p:cNvPr id="10" name="Connecteur droit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214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1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fr-FR" dirty="0" smtClean="0"/>
              <a:t>x</a:t>
            </a:r>
            <a:endParaRPr lang="fr-FR" dirty="0"/>
          </a:p>
        </p:txBody>
      </p:sp>
      <p:sp>
        <p:nvSpPr>
          <p:cNvPr id="9" name="Zone de texte 14"/>
          <p:cNvSpPr txBox="1"/>
          <p:nvPr userDrawn="1"/>
        </p:nvSpPr>
        <p:spPr>
          <a:xfrm>
            <a:off x="2286000" y="7552950"/>
            <a:ext cx="3068320" cy="295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fr-FR" sz="1320" dirty="0" smtClean="0"/>
              <a:t>Découpez en suivant la</a:t>
            </a:r>
            <a:r>
              <a:rPr lang="fr-FR" sz="1320" baseline="0" dirty="0" smtClean="0"/>
              <a:t> ligne de pointillés</a:t>
            </a:r>
            <a:endParaRPr lang="fr-FR" sz="1320" dirty="0"/>
          </a:p>
        </p:txBody>
      </p:sp>
    </p:spTree>
    <p:extLst>
      <p:ext uri="{BB962C8B-B14F-4D97-AF65-F5344CB8AC3E}">
        <p14:creationId xmlns:p14="http://schemas.microsoft.com/office/powerpoint/2010/main" val="1508351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yle 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à coins arrondis 12"/>
          <p:cNvSpPr/>
          <p:nvPr/>
        </p:nvSpPr>
        <p:spPr>
          <a:xfrm>
            <a:off x="457200" y="456079"/>
            <a:ext cx="6858000" cy="6631642"/>
          </a:xfrm>
          <a:prstGeom prst="roundRect">
            <a:avLst>
              <a:gd name="adj" fmla="val 664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07" dirty="0"/>
          </a:p>
        </p:txBody>
      </p:sp>
      <p:cxnSp>
        <p:nvCxnSpPr>
          <p:cNvPr id="14" name="Connecteur droit 13"/>
          <p:cNvCxnSpPr/>
          <p:nvPr/>
        </p:nvCxnSpPr>
        <p:spPr>
          <a:xfrm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>
            <a:off x="457200" y="456079"/>
            <a:ext cx="6858000" cy="6631642"/>
          </a:xfrm>
          <a:prstGeom prst="line">
            <a:avLst/>
          </a:prstGeom>
          <a:ln w="6350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amant 16"/>
          <p:cNvSpPr/>
          <p:nvPr/>
        </p:nvSpPr>
        <p:spPr>
          <a:xfrm>
            <a:off x="521524" y="518280"/>
            <a:ext cx="6729351" cy="6507240"/>
          </a:xfrm>
          <a:prstGeom prst="diamond">
            <a:avLst/>
          </a:prstGeom>
          <a:solidFill>
            <a:schemeClr val="accent3"/>
          </a:solidFill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2207" dirty="0"/>
          </a:p>
        </p:txBody>
      </p:sp>
      <p:cxnSp>
        <p:nvCxnSpPr>
          <p:cNvPr id="10" name="Connecteur droit 9"/>
          <p:cNvCxnSpPr/>
          <p:nvPr/>
        </p:nvCxnSpPr>
        <p:spPr>
          <a:xfrm>
            <a:off x="0" y="7543800"/>
            <a:ext cx="7772400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971550" y="914400"/>
            <a:ext cx="5829300" cy="5559214"/>
          </a:xfrm>
        </p:spPr>
        <p:txBody>
          <a:bodyPr rtlCol="0" anchor="ctr">
            <a:noAutofit/>
          </a:bodyPr>
          <a:lstStyle>
            <a:lvl1pPr algn="ctr" rtl="0">
              <a:defRPr sz="31000" b="1" cap="all" baseline="0">
                <a:ln w="88900">
                  <a:solidFill>
                    <a:schemeClr val="accent2"/>
                  </a:solidFill>
                </a:ln>
                <a:solidFill>
                  <a:schemeClr val="bg1"/>
                </a:solidFill>
              </a:defRPr>
            </a:lvl1pPr>
          </a:lstStyle>
          <a:p>
            <a:pPr rtl="0"/>
            <a:r>
              <a:rPr lang="fr-FR" dirty="0" smtClean="0"/>
              <a:t>x</a:t>
            </a:r>
            <a:endParaRPr lang="fr-FR" dirty="0"/>
          </a:p>
        </p:txBody>
      </p:sp>
      <p:sp>
        <p:nvSpPr>
          <p:cNvPr id="9" name="Zone de texte 14"/>
          <p:cNvSpPr txBox="1"/>
          <p:nvPr userDrawn="1"/>
        </p:nvSpPr>
        <p:spPr>
          <a:xfrm>
            <a:off x="2286000" y="7552950"/>
            <a:ext cx="3068320" cy="2956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fr-FR" sz="1320" dirty="0" smtClean="0"/>
              <a:t>Découpez en suivant la</a:t>
            </a:r>
            <a:r>
              <a:rPr lang="fr-FR" sz="1320" baseline="0" dirty="0" smtClean="0"/>
              <a:t> ligne de pointillés</a:t>
            </a:r>
            <a:endParaRPr lang="fr-FR" sz="1320" dirty="0"/>
          </a:p>
        </p:txBody>
      </p:sp>
    </p:spTree>
    <p:extLst>
      <p:ext uri="{BB962C8B-B14F-4D97-AF65-F5344CB8AC3E}">
        <p14:creationId xmlns:p14="http://schemas.microsoft.com/office/powerpoint/2010/main" val="4235796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34354" y="535520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354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dirty="0" smtClean="0"/>
              <a:t>Modifiez les styles du texte du masque</a:t>
            </a:r>
          </a:p>
          <a:p>
            <a:pPr lvl="1" rtl="0"/>
            <a:r>
              <a:rPr lang="fr-FR" dirty="0" smtClean="0"/>
              <a:t>Deuxième niveau</a:t>
            </a:r>
          </a:p>
          <a:p>
            <a:pPr lvl="2" rtl="0"/>
            <a:r>
              <a:rPr lang="fr-FR" dirty="0" smtClean="0"/>
              <a:t>Troisième niveau</a:t>
            </a:r>
          </a:p>
          <a:p>
            <a:pPr lvl="3" rtl="0"/>
            <a:r>
              <a:rPr lang="fr-FR" dirty="0" smtClean="0"/>
              <a:t>Quatrième niveau</a:t>
            </a:r>
          </a:p>
          <a:p>
            <a:pPr lvl="4" rtl="0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34352" y="9322650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0DC335E-BC56-4FA5-9041-5F7BBB10661F}" type="datetime1">
              <a:rPr lang="fr-FR" smtClean="0"/>
              <a:t>27/01/2014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963229" y="9322650"/>
            <a:ext cx="1845945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149215" y="9322650"/>
            <a:ext cx="2088833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‹#›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0082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1005815" rtl="0" eaLnBrk="1" latinLnBrk="0" hangingPunct="1"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53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61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268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176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084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5991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899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805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713" indent="-251453" algn="l" defTabSz="1005815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08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15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23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29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444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352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260" algn="l" defTabSz="1005815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448" userDrawn="1">
          <p15:clr>
            <a:srgbClr val="F26B43"/>
          </p15:clr>
        </p15:guide>
        <p15:guide id="2" orient="horz" pos="316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 smtClean="0"/>
              <a:t>b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185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 smtClean="0"/>
              <a:t>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970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 smtClean="0"/>
              <a:t>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647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 smtClean="0"/>
              <a:t>b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3326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 smtClean="0"/>
              <a:t>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300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 smtClean="0"/>
              <a:t>b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211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 smtClean="0"/>
              <a:t>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757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2086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 smtClean="0"/>
              <a:t>o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147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 smtClean="0"/>
              <a:t>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502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 smtClean="0"/>
              <a:t>j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869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 smtClean="0"/>
              <a:t>o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092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 smtClean="0"/>
              <a:t>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538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 smtClean="0"/>
              <a:t>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607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 smtClean="0"/>
              <a:t>b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255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fr-FR" dirty="0" smtClean="0"/>
              <a:t>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11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NNIÈRE BÉBÉ GARÇON A">
  <a:themeElements>
    <a:clrScheme name="Baby Boy Banner A">
      <a:dk1>
        <a:sysClr val="windowText" lastClr="000000"/>
      </a:dk1>
      <a:lt1>
        <a:sysClr val="window" lastClr="FFFFFF"/>
      </a:lt1>
      <a:dk2>
        <a:srgbClr val="4B423B"/>
      </a:dk2>
      <a:lt2>
        <a:srgbClr val="E2DDDA"/>
      </a:lt2>
      <a:accent1>
        <a:srgbClr val="7AD0D0"/>
      </a:accent1>
      <a:accent2>
        <a:srgbClr val="F89728"/>
      </a:accent2>
      <a:accent3>
        <a:srgbClr val="685040"/>
      </a:accent3>
      <a:accent4>
        <a:srgbClr val="A6BE4E"/>
      </a:accent4>
      <a:accent5>
        <a:srgbClr val="6A8CC2"/>
      </a:accent5>
      <a:accent6>
        <a:srgbClr val="F1C713"/>
      </a:accent6>
      <a:hlink>
        <a:srgbClr val="F89728"/>
      </a:hlink>
      <a:folHlink>
        <a:srgbClr val="808080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Baby Boy Banner A">
      <a:dk1>
        <a:sysClr val="windowText" lastClr="000000"/>
      </a:dk1>
      <a:lt1>
        <a:sysClr val="window" lastClr="FFFFFF"/>
      </a:lt1>
      <a:dk2>
        <a:srgbClr val="4B423B"/>
      </a:dk2>
      <a:lt2>
        <a:srgbClr val="E2DDDA"/>
      </a:lt2>
      <a:accent1>
        <a:srgbClr val="7AD0D0"/>
      </a:accent1>
      <a:accent2>
        <a:srgbClr val="F89728"/>
      </a:accent2>
      <a:accent3>
        <a:srgbClr val="685040"/>
      </a:accent3>
      <a:accent4>
        <a:srgbClr val="A6BE4E"/>
      </a:accent4>
      <a:accent5>
        <a:srgbClr val="6A8CC2"/>
      </a:accent5>
      <a:accent6>
        <a:srgbClr val="F1C713"/>
      </a:accent6>
      <a:hlink>
        <a:srgbClr val="F89728"/>
      </a:hlink>
      <a:folHlink>
        <a:srgbClr val="808080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AlphaBoyA">
      <a:dk1>
        <a:sysClr val="windowText" lastClr="000000"/>
      </a:dk1>
      <a:lt1>
        <a:sysClr val="window" lastClr="FFFFFF"/>
      </a:lt1>
      <a:dk2>
        <a:srgbClr val="4B423B"/>
      </a:dk2>
      <a:lt2>
        <a:srgbClr val="E2DDDA"/>
      </a:lt2>
      <a:accent1>
        <a:srgbClr val="7AD0D0"/>
      </a:accent1>
      <a:accent2>
        <a:srgbClr val="F89728"/>
      </a:accent2>
      <a:accent3>
        <a:srgbClr val="685040"/>
      </a:accent3>
      <a:accent4>
        <a:srgbClr val="A6BE4E"/>
      </a:accent4>
      <a:accent5>
        <a:srgbClr val="6A8CC2"/>
      </a:accent5>
      <a:accent6>
        <a:srgbClr val="F1C713"/>
      </a:accent6>
      <a:hlink>
        <a:srgbClr val="F89728"/>
      </a:hlink>
      <a:folHlink>
        <a:srgbClr val="808080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9B611E-7590-4766-87FA-EBA24B69602A}">
  <ds:schemaRefs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2E22DC5-4F9C-42AE-8D8F-C5B0DAC8B2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71E3DD-3011-4FBE-833C-8348975BC8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121</Words>
  <Application>Microsoft Office PowerPoint</Application>
  <PresentationFormat>Personnalisé</PresentationFormat>
  <Paragraphs>31</Paragraphs>
  <Slides>16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9" baseType="lpstr">
      <vt:lpstr>Arial</vt:lpstr>
      <vt:lpstr>Calibri</vt:lpstr>
      <vt:lpstr>BANNIÈRE BÉBÉ GARÇON A</vt:lpstr>
      <vt:lpstr>b</vt:lpstr>
      <vt:lpstr>o</vt:lpstr>
      <vt:lpstr>n</vt:lpstr>
      <vt:lpstr>j</vt:lpstr>
      <vt:lpstr>o</vt:lpstr>
      <vt:lpstr>u</vt:lpstr>
      <vt:lpstr>r</vt:lpstr>
      <vt:lpstr>b</vt:lpstr>
      <vt:lpstr>e</vt:lpstr>
      <vt:lpstr>a</vt:lpstr>
      <vt:lpstr>u</vt:lpstr>
      <vt:lpstr>b</vt:lpstr>
      <vt:lpstr>é</vt:lpstr>
      <vt:lpstr>b</vt:lpstr>
      <vt:lpstr>é</vt:lpstr>
      <vt:lpstr>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2013-07-30T15:06:18Z</dcterms:created>
  <dcterms:modified xsi:type="dcterms:W3CDTF">2014-01-27T10:52:57Z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