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135" autoAdjust="0"/>
  </p:normalViewPr>
  <p:slideViewPr>
    <p:cSldViewPr snapToGrid="0">
      <p:cViewPr varScale="1">
        <p:scale>
          <a:sx n="88" d="100"/>
          <a:sy n="88" d="100"/>
        </p:scale>
        <p:origin x="19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7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2DCD5EBD-C616-4121-9DAE-B88DB20D57A7}" type="datetimeFigureOut">
              <a:rPr lang="fr-FR" smtClean="0"/>
              <a:t>22/09/2013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89ED90CB-459C-4B12-B364-B0CA1993A97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F251D991-21AC-415A-AB20-722F3BCDD040}" type="datetimeFigureOut">
              <a:rPr lang="fr-FR"/>
              <a:t>22/09/2013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4E5863F8-513E-44B9-9F9C-A7685A64A6A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Vous voulez exprimer vos vœux différemment ? </a:t>
            </a:r>
            <a:r>
              <a:rPr lang="fr-FR" smtClean="0"/>
              <a:t>Pour ajouter vos propres vœux, sélectionnez le texte et entrez votre message.</a:t>
            </a:r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Espace réservé de l’image des diapositives 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extérie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 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Groupe 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Groupe 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Ellipse 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" name="Forme libre 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11" name="Groupe 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Ellipse 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3" name="Forme libre 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15" name="Groupe 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Ellipse 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7" name="Forme libre 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18" name="Groupe 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Ellipse 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" name="Forme libre 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1" name="Groupe 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Ellipse 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" name="Forme libre 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4" name="Groupe 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Ellipse 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6" name="Forme libre 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7" name="Groupe 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Ellipse 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9" name="Forme libre 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30" name="Groupe 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Ellipse 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2" name="Forme libre 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33" name="Groupe 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Ellipse 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5" name="Forme libre 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36" name="Groupe 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Ellipse 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8" name="Forme libre 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39" name="Groupe 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Ellipse 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1" name="Forme libre 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42" name="Groupe 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Ellipse 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4" name="Forme libre 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45" name="Groupe 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Ellipse 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7" name="Forme libre 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sp>
        <p:nvSpPr>
          <p:cNvPr id="2" name="Titre 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/>
          <a:lstStyle>
            <a:lvl1pPr algn="l" latinLnBrk="0">
              <a:defRPr lang="fr-FR" sz="6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F2B3-95BC-4899-A52E-8F72A6630DCF}" type="datetimeFigureOut">
              <a:rPr lang="fr-FR"/>
              <a:t>22/09/2013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fr-FR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fr-FR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5300" dirty="0"/>
              <a:t>Joyeux anniversaire 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e d’anniversaire Tie Dy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Personnalisé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Impact</vt:lpstr>
      <vt:lpstr>Carte d’anniversaire Tie Dye</vt:lpstr>
      <vt:lpstr>Joyeux anniversaire 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2013-05-02T14:44:20Z</dcterms:created>
  <dcterms:modified xsi:type="dcterms:W3CDTF">2013-09-22T16:44:54Z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