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1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1.xml" Id="rId5" /><Relationship Type="http://schemas.openxmlformats.org/officeDocument/2006/relationships/viewProps" Target="/ppt/viewProps.xml" Id="rId4" /></Relationship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945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696294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2460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2228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120115"/>
      </p:ext>
    </p:extLst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65820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0715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153682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075510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143947"/>
      </p:ext>
    </p:extLst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757814"/>
      </p:ext>
    </p:extLst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1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1FB66-728A-48B1-90A3-525CB0CD7086}" type="datetimeFigureOut">
              <a:rPr lang="fr-FR" smtClean="0"/>
              <a:t>01/08/2013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A2A0C-D44F-4523-8D1A-D12B62504E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1122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4567506"/>
      </p:ext>
    </p:extLst>
  </p:cSld>
  <p:clrMapOvr>
    <a:masterClrMapping/>
  </p:clrMapOvr>
</p:sld>
</file>

<file path=ppt/theme/theme1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Office Theme</ap:Template>
  <ap:TotalTime>1</ap:TotalTime>
  <ap:Words>0</ap:Words>
  <ap:Application>Microsoft Office PowerPoint</ap:Application>
  <ap:PresentationFormat>Grand écran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Calibri Light</vt:lpstr>
      <vt:lpstr>Office Theme</vt:lpstr>
      <vt:lpstr>Présentation PowerPoint</vt:lpstr>
    </vt:vector>
  </ap:TitlesOfParts>
  <ap:Company/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Petr Barborik</dc:creator>
  <cp:lastModifiedBy>Petr Barborik</cp:lastModifiedBy>
  <cp:revision>2</cp:revision>
  <dcterms:created xsi:type="dcterms:W3CDTF">2013-08-01T12:25:05Z</dcterms:created>
  <dcterms:modified xsi:type="dcterms:W3CDTF">2013-08-01T12:26:32Z</dcterms:modified>
</cp:coreProperties>
</file>