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7"/>
  </p:notesMasterIdLst>
  <p:handoutMasterIdLst>
    <p:handoutMasterId r:id="rId8"/>
  </p:handoutMasterIdLst>
  <p:sldIdLst>
    <p:sldId id="257" r:id="rId5"/>
    <p:sldId id="258"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p:cViewPr varScale="1">
        <p:scale>
          <a:sx n="102" d="100"/>
          <a:sy n="102" d="100"/>
        </p:scale>
        <p:origin x="1416" y="96"/>
      </p:cViewPr>
      <p:guideLst/>
    </p:cSldViewPr>
  </p:slideViewPr>
  <p:notesTextViewPr>
    <p:cViewPr>
      <p:scale>
        <a:sx n="1" d="1"/>
        <a:sy n="1" d="1"/>
      </p:scale>
      <p:origin x="0" y="0"/>
    </p:cViewPr>
  </p:notesTextViewPr>
  <p:notesViewPr>
    <p:cSldViewPr>
      <p:cViewPr varScale="1">
        <p:scale>
          <a:sx n="88" d="100"/>
          <a:sy n="88" d="100"/>
        </p:scale>
        <p:origin x="203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fr-FR" sz="1200"/>
            </a:lvl1pPr>
          </a:lstStyle>
          <a:p>
            <a:endParaRPr lang="fr-FR" dirty="0"/>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fr-FR" sz="1200"/>
            </a:lvl1pPr>
          </a:lstStyle>
          <a:p>
            <a:fld id="{F653111C-1272-44C2-AB0D-4B6BDE8103E4}" type="datetime1">
              <a:rPr lang="fr-FR" smtClean="0"/>
              <a:t>2013-09-20</a:t>
            </a:fld>
            <a:endParaRPr lang="fr-FR" dirty="0"/>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fr-F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fr-FR" sz="1200"/>
            </a:lvl1pPr>
          </a:lstStyle>
          <a:p>
            <a:fld id="{082D650F-38E5-40ED-AA32-287D3AC686E8}" type="slidenum">
              <a:rPr lang="fr-FR" smtClean="0"/>
              <a:t>‹N°›</a:t>
            </a:fld>
            <a:endParaRPr lang="fr-FR" dirty="0"/>
          </a:p>
        </p:txBody>
      </p:sp>
    </p:spTree>
    <p:extLst>
      <p:ext uri="{BB962C8B-B14F-4D97-AF65-F5344CB8AC3E}">
        <p14:creationId xmlns:p14="http://schemas.microsoft.com/office/powerpoint/2010/main" val="76369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fr-F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fr-FR" sz="1200"/>
            </a:lvl1pPr>
          </a:lstStyle>
          <a:p>
            <a:fld id="{268B9070-BD3D-48DC-BCC2-65831BF9391B}" type="datetime1">
              <a:rPr lang="fr-FR" smtClean="0"/>
              <a:pPr/>
              <a:t>2013-09-20</a:t>
            </a:fld>
            <a:endParaRPr lang="fr-FR" dirty="0"/>
          </a:p>
        </p:txBody>
      </p:sp>
      <p:sp>
        <p:nvSpPr>
          <p:cNvPr id="4" name="Espace réservé de l’image des diapositives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fr-F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fr-FR" sz="1200"/>
            </a:lvl1pPr>
          </a:lstStyle>
          <a:p>
            <a:fld id="{6DA02A30-9192-49A2-98D9-8D2828AE31E2}" type="slidenum">
              <a:rPr lang="fr-FR" smtClean="0"/>
              <a:t>‹N°›</a:t>
            </a:fld>
            <a:endParaRPr lang="fr-FR" dirty="0"/>
          </a:p>
        </p:txBody>
      </p:sp>
    </p:spTree>
    <p:extLst>
      <p:ext uri="{BB962C8B-B14F-4D97-AF65-F5344CB8AC3E}">
        <p14:creationId xmlns:p14="http://schemas.microsoft.com/office/powerpoint/2010/main" val="3617972347"/>
      </p:ext>
    </p:extLst>
  </p:cSld>
  <p:clrMap bg1="lt1" tx1="dk1" bg2="lt2" tx2="dk2" accent1="accent1" accent2="accent2" accent3="accent3" accent4="accent4" accent5="accent5" accent6="accent6" hlink="hlink" folHlink="folHlink"/>
  <p:notesStyle>
    <a:lvl1pPr marL="0" algn="l" defTabSz="914400" rtl="0" eaLnBrk="1" latinLnBrk="0" hangingPunct="1">
      <a:defRPr lang="fr-FR" sz="1200" kern="1200">
        <a:solidFill>
          <a:schemeClr val="tx1"/>
        </a:solidFill>
        <a:latin typeface="+mn-lt"/>
        <a:ea typeface="+mn-ea"/>
        <a:cs typeface="+mn-cs"/>
      </a:defRPr>
    </a:lvl1pPr>
    <a:lvl2pPr marL="457200" algn="l" defTabSz="914400" rtl="0" eaLnBrk="1" latinLnBrk="0" hangingPunct="1">
      <a:defRPr lang="fr-FR" sz="1200" kern="1200">
        <a:solidFill>
          <a:schemeClr val="tx1"/>
        </a:solidFill>
        <a:latin typeface="+mn-lt"/>
        <a:ea typeface="+mn-ea"/>
        <a:cs typeface="+mn-cs"/>
      </a:defRPr>
    </a:lvl2pPr>
    <a:lvl3pPr marL="914400" algn="l" defTabSz="914400" rtl="0" eaLnBrk="1" latinLnBrk="0" hangingPunct="1">
      <a:defRPr lang="fr-FR" sz="1200" kern="1200">
        <a:solidFill>
          <a:schemeClr val="tx1"/>
        </a:solidFill>
        <a:latin typeface="+mn-lt"/>
        <a:ea typeface="+mn-ea"/>
        <a:cs typeface="+mn-cs"/>
      </a:defRPr>
    </a:lvl3pPr>
    <a:lvl4pPr marL="1371600" algn="l" defTabSz="914400" rtl="0" eaLnBrk="1" latinLnBrk="0" hangingPunct="1">
      <a:defRPr lang="fr-FR" sz="1200" kern="1200">
        <a:solidFill>
          <a:schemeClr val="tx1"/>
        </a:solidFill>
        <a:latin typeface="+mn-lt"/>
        <a:ea typeface="+mn-ea"/>
        <a:cs typeface="+mn-cs"/>
      </a:defRPr>
    </a:lvl4pPr>
    <a:lvl5pPr marL="1828800" algn="l" defTabSz="914400" rtl="0" eaLnBrk="1" latinLnBrk="0" hangingPunct="1">
      <a:defRPr lang="fr-FR" sz="1200" kern="1200">
        <a:solidFill>
          <a:schemeClr val="tx1"/>
        </a:solidFill>
        <a:latin typeface="+mn-lt"/>
        <a:ea typeface="+mn-ea"/>
        <a:cs typeface="+mn-cs"/>
      </a:defRPr>
    </a:lvl5pPr>
    <a:lvl6pPr marL="2286000" algn="l" defTabSz="914400" rtl="0" eaLnBrk="1" latinLnBrk="0" hangingPunct="1">
      <a:defRPr lang="fr-FR" sz="1200" kern="1200">
        <a:solidFill>
          <a:schemeClr val="tx1"/>
        </a:solidFill>
        <a:latin typeface="+mn-lt"/>
        <a:ea typeface="+mn-ea"/>
        <a:cs typeface="+mn-cs"/>
      </a:defRPr>
    </a:lvl6pPr>
    <a:lvl7pPr marL="2743200" algn="l" defTabSz="914400" rtl="0" eaLnBrk="1" latinLnBrk="0" hangingPunct="1">
      <a:defRPr lang="fr-FR" sz="1200" kern="1200">
        <a:solidFill>
          <a:schemeClr val="tx1"/>
        </a:solidFill>
        <a:latin typeface="+mn-lt"/>
        <a:ea typeface="+mn-ea"/>
        <a:cs typeface="+mn-cs"/>
      </a:defRPr>
    </a:lvl7pPr>
    <a:lvl8pPr marL="3200400" algn="l" defTabSz="914400" rtl="0" eaLnBrk="1" latinLnBrk="0" hangingPunct="1">
      <a:defRPr lang="fr-FR" sz="1200" kern="1200">
        <a:solidFill>
          <a:schemeClr val="tx1"/>
        </a:solidFill>
        <a:latin typeface="+mn-lt"/>
        <a:ea typeface="+mn-ea"/>
        <a:cs typeface="+mn-cs"/>
      </a:defRPr>
    </a:lvl8pPr>
    <a:lvl9pPr marL="3657600" algn="l" defTabSz="914400" rtl="0" eaLnBrk="1" latinLnBrk="0" hangingPunct="1">
      <a:defRPr lang="fr-F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Pour modifier cette brochure, remplacez l’exemple de contenu par le vôtre. Si vous préférez commencer de zéro, appuyez sur le bouton Nouvelle diapositive sous l’onglet Accueil pour insérer une nouvelle page. Entrez votre texte et vos images</a:t>
            </a:r>
            <a:r>
              <a:rPr lang="fr-FR" baseline="0" dirty="0"/>
              <a:t> dans les espaces réservés vides. Si vous avez besoin d’espaces réservés supplémentaires pour les titres, les sous-titres ou le corps de texte, copiez un des espaces réservés existants, puis faites glisser le nouveau.</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6DA02A30-9192-49A2-98D9-8D2828AE31E2}" type="slidenum">
              <a:rPr lang="fr-FR" smtClean="0"/>
              <a:t>1</a:t>
            </a:fld>
            <a:endParaRPr lang="fr-FR"/>
          </a:p>
        </p:txBody>
      </p:sp>
    </p:spTree>
    <p:extLst>
      <p:ext uri="{BB962C8B-B14F-4D97-AF65-F5344CB8AC3E}">
        <p14:creationId xmlns:p14="http://schemas.microsoft.com/office/powerpoint/2010/main" val="4232429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DA02A30-9192-49A2-98D9-8D2828AE31E2}" type="slidenum">
              <a:rPr lang="fr-FR" smtClean="0"/>
              <a:t>2</a:t>
            </a:fld>
            <a:endParaRPr lang="fr-FR"/>
          </a:p>
        </p:txBody>
      </p:sp>
    </p:spTree>
    <p:extLst>
      <p:ext uri="{BB962C8B-B14F-4D97-AF65-F5344CB8AC3E}">
        <p14:creationId xmlns:p14="http://schemas.microsoft.com/office/powerpoint/2010/main" val="1849825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Extérieur">
    <p:spTree>
      <p:nvGrpSpPr>
        <p:cNvPr id="1" name=""/>
        <p:cNvGrpSpPr/>
        <p:nvPr/>
      </p:nvGrpSpPr>
      <p:grpSpPr>
        <a:xfrm>
          <a:off x="0" y="0"/>
          <a:ext cx="0" cy="0"/>
          <a:chOff x="0" y="0"/>
          <a:chExt cx="0" cy="0"/>
        </a:xfrm>
      </p:grpSpPr>
      <p:sp>
        <p:nvSpPr>
          <p:cNvPr id="9" name="Rectangle 8"/>
          <p:cNvSpPr/>
          <p:nvPr/>
        </p:nvSpPr>
        <p:spPr>
          <a:xfrm>
            <a:off x="7165848" y="4343399"/>
            <a:ext cx="2432304" cy="2971801"/>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Espace réservé d’image 11"/>
          <p:cNvSpPr>
            <a:spLocks noGrp="1"/>
          </p:cNvSpPr>
          <p:nvPr>
            <p:ph type="pic" sz="quarter" idx="11"/>
          </p:nvPr>
        </p:nvSpPr>
        <p:spPr>
          <a:xfrm>
            <a:off x="457200" y="457200"/>
            <a:ext cx="2428875" cy="2286000"/>
          </a:xfrm>
          <a:solidFill>
            <a:schemeClr val="bg2"/>
          </a:solidFill>
        </p:spPr>
        <p:txBody>
          <a:bodyPr tIns="274320">
            <a:normAutofit/>
          </a:bodyPr>
          <a:lstStyle>
            <a:lvl1pPr marL="0" indent="0" algn="ctr" latinLnBrk="0">
              <a:buNone/>
              <a:defRPr lang="fr-FR" sz="1400"/>
            </a:lvl1pPr>
          </a:lstStyle>
          <a:p>
            <a:endParaRPr lang="fr-FR" dirty="0"/>
          </a:p>
        </p:txBody>
      </p:sp>
      <p:sp>
        <p:nvSpPr>
          <p:cNvPr id="28" name="Espace réservé du texte 25"/>
          <p:cNvSpPr>
            <a:spLocks noGrp="1"/>
          </p:cNvSpPr>
          <p:nvPr>
            <p:ph type="body" sz="quarter" idx="15" hasCustomPrompt="1"/>
          </p:nvPr>
        </p:nvSpPr>
        <p:spPr>
          <a:xfrm>
            <a:off x="457200" y="2891409"/>
            <a:ext cx="2428875" cy="274320"/>
          </a:xfrm>
        </p:spPr>
        <p:txBody>
          <a:bodyPr>
            <a:noAutofit/>
          </a:bodyPr>
          <a:lstStyle>
            <a:lvl1pPr marL="0" indent="0" latinLnBrk="0">
              <a:lnSpc>
                <a:spcPct val="100000"/>
              </a:lnSpc>
              <a:spcBef>
                <a:spcPts val="0"/>
              </a:spcBef>
              <a:buNone/>
              <a:defRPr lang="fr-FR" sz="900" b="0" i="1" baseline="0">
                <a:latin typeface="+mn-lt"/>
              </a:defRPr>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[Entrez une </a:t>
            </a:r>
            <a:r>
              <a:rPr lang="fr-FR" dirty="0" smtClean="0"/>
              <a:t>légende </a:t>
            </a:r>
            <a:r>
              <a:rPr lang="fr-FR" dirty="0"/>
              <a:t>pour votre photo]</a:t>
            </a:r>
          </a:p>
        </p:txBody>
      </p:sp>
      <p:sp>
        <p:nvSpPr>
          <p:cNvPr id="27" name="Espace réservé du texte 25"/>
          <p:cNvSpPr>
            <a:spLocks noGrp="1"/>
          </p:cNvSpPr>
          <p:nvPr>
            <p:ph type="body" sz="quarter" idx="14" hasCustomPrompt="1"/>
          </p:nvPr>
        </p:nvSpPr>
        <p:spPr>
          <a:xfrm>
            <a:off x="457200" y="3241167"/>
            <a:ext cx="2428875" cy="457200"/>
          </a:xfrm>
        </p:spPr>
        <p:txBody>
          <a:bodyPr>
            <a:noAutofit/>
          </a:bodyPr>
          <a:lstStyle>
            <a:lvl1pPr marL="0" indent="0" latinLnBrk="0">
              <a:lnSpc>
                <a:spcPct val="100000"/>
              </a:lnSpc>
              <a:spcBef>
                <a:spcPts val="0"/>
              </a:spcBef>
              <a:buNone/>
              <a:defRPr lang="fr-FR" sz="1200" b="1" baseline="0">
                <a:latin typeface="+mj-lt"/>
              </a:defRPr>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r>
              <a:rPr lang="fr-FR" dirty="0" smtClean="0"/>
              <a:t>Comment démarrer avec ce modèle ?</a:t>
            </a:r>
            <a:endParaRPr lang="fr-FR" dirty="0"/>
          </a:p>
        </p:txBody>
      </p:sp>
      <p:sp>
        <p:nvSpPr>
          <p:cNvPr id="26" name="Espace réservé du texte 25"/>
          <p:cNvSpPr>
            <a:spLocks noGrp="1"/>
          </p:cNvSpPr>
          <p:nvPr>
            <p:ph type="body" sz="quarter" idx="13" hasCustomPrompt="1"/>
          </p:nvPr>
        </p:nvSpPr>
        <p:spPr>
          <a:xfrm>
            <a:off x="457199" y="3677412"/>
            <a:ext cx="2428875" cy="408813"/>
          </a:xfrm>
        </p:spPr>
        <p:txBody>
          <a:bodyPr>
            <a:noAutofit/>
          </a:bodyPr>
          <a:lstStyle>
            <a:lvl1pPr marL="0" indent="0" latinLnBrk="0">
              <a:lnSpc>
                <a:spcPct val="100000"/>
              </a:lnSpc>
              <a:spcBef>
                <a:spcPts val="0"/>
              </a:spcBef>
              <a:buNone/>
              <a:defRPr lang="fr-FR" sz="1000" baseline="0"/>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Vous pouvez utiliser cette brochure professionnelle originale telle que ou personnaliser celle-ci.</a:t>
            </a:r>
          </a:p>
        </p:txBody>
      </p:sp>
      <p:sp>
        <p:nvSpPr>
          <p:cNvPr id="23" name="Espace réservé du texte 22"/>
          <p:cNvSpPr>
            <a:spLocks noGrp="1"/>
          </p:cNvSpPr>
          <p:nvPr>
            <p:ph type="body" sz="quarter" idx="12" hasCustomPrompt="1"/>
          </p:nvPr>
        </p:nvSpPr>
        <p:spPr>
          <a:xfrm>
            <a:off x="457200" y="4152901"/>
            <a:ext cx="2428875" cy="3162299"/>
          </a:xfrm>
        </p:spPr>
        <p:txBody>
          <a:bodyPr>
            <a:noAutofit/>
          </a:bodyPr>
          <a:lstStyle>
            <a:lvl1pPr marL="182880" indent="-182880" latinLnBrk="0">
              <a:lnSpc>
                <a:spcPct val="120000"/>
              </a:lnSpc>
              <a:spcBef>
                <a:spcPts val="1000"/>
              </a:spcBef>
              <a:defRPr lang="fr-FR" sz="800" baseline="0"/>
            </a:lvl1pPr>
            <a:lvl2pPr marL="228600" indent="-114300" latinLnBrk="0">
              <a:lnSpc>
                <a:spcPct val="100000"/>
              </a:lnSpc>
              <a:spcBef>
                <a:spcPts val="800"/>
              </a:spcBef>
              <a:defRPr lang="fr-FR" sz="900"/>
            </a:lvl2pPr>
            <a:lvl3pPr marL="342900" indent="-114300" latinLnBrk="0">
              <a:lnSpc>
                <a:spcPct val="100000"/>
              </a:lnSpc>
              <a:spcBef>
                <a:spcPts val="600"/>
              </a:spcBef>
              <a:defRPr lang="fr-FR" sz="800"/>
            </a:lvl3pPr>
            <a:lvl4pPr marL="457200" indent="-114300" latinLnBrk="0">
              <a:lnSpc>
                <a:spcPct val="100000"/>
              </a:lnSpc>
              <a:spcBef>
                <a:spcPts val="600"/>
              </a:spcBef>
              <a:defRPr lang="fr-FR" sz="700"/>
            </a:lvl4pPr>
            <a:lvl5pPr marL="571500" indent="-114300" latinLnBrk="0">
              <a:lnSpc>
                <a:spcPct val="100000"/>
              </a:lnSpc>
              <a:spcBef>
                <a:spcPts val="600"/>
              </a:spcBef>
              <a:defRPr lang="fr-FR" sz="700"/>
            </a:lvl5pPr>
          </a:lstStyle>
          <a:p>
            <a:pPr lvl="0"/>
            <a:r>
              <a:rPr lang="fr-FR" dirty="0" smtClean="0"/>
              <a:t>Nous avons inclus quelques conseils dans le modèle pour vous aider à commencer.</a:t>
            </a:r>
            <a:br>
              <a:rPr lang="fr-FR" dirty="0" smtClean="0"/>
            </a:br>
            <a:r>
              <a:rPr lang="fr-FR" dirty="0" smtClean="0"/>
              <a:t>Pour remplacer le texte des conseils (comme celui-ci), sélectionnez-le et entrez votre propre texte.</a:t>
            </a:r>
            <a:br>
              <a:rPr lang="fr-FR" dirty="0" smtClean="0"/>
            </a:br>
            <a:r>
              <a:rPr lang="fr-FR" dirty="0" smtClean="0"/>
              <a:t>Pour remplacer les photos dans la brochure, sélectionnez une image et supprimez-la. Utilisez ensuite l’icône Insérer une image dans l’espace réservé pour insérer votre propre image.</a:t>
            </a:r>
            <a:br>
              <a:rPr lang="fr-FR" dirty="0" smtClean="0"/>
            </a:br>
            <a:r>
              <a:rPr lang="fr-FR" dirty="0" smtClean="0"/>
              <a:t>Pour utiliser votre propre logo, sélectionnez l’image « Remplacer par le logo », puis choisissez Changer d’image sous l’onglet Outils Image - Format.</a:t>
            </a:r>
            <a:endParaRPr lang="fr-FR" dirty="0"/>
          </a:p>
        </p:txBody>
      </p:sp>
      <p:sp>
        <p:nvSpPr>
          <p:cNvPr id="29" name="Espace réservé du texte 25"/>
          <p:cNvSpPr>
            <a:spLocks noGrp="1"/>
          </p:cNvSpPr>
          <p:nvPr>
            <p:ph type="body" sz="quarter" idx="16" hasCustomPrompt="1"/>
          </p:nvPr>
        </p:nvSpPr>
        <p:spPr>
          <a:xfrm>
            <a:off x="3813820" y="609600"/>
            <a:ext cx="2428875" cy="457200"/>
          </a:xfrm>
        </p:spPr>
        <p:txBody>
          <a:bodyPr>
            <a:noAutofit/>
          </a:bodyPr>
          <a:lstStyle>
            <a:lvl1pPr marL="0" indent="0" latinLnBrk="0">
              <a:lnSpc>
                <a:spcPct val="90000"/>
              </a:lnSpc>
              <a:spcBef>
                <a:spcPts val="0"/>
              </a:spcBef>
              <a:buNone/>
              <a:defRPr lang="fr-FR" sz="2000" b="1" baseline="0">
                <a:solidFill>
                  <a:schemeClr val="accent2">
                    <a:lumMod val="75000"/>
                  </a:schemeClr>
                </a:solidFill>
                <a:latin typeface="+mj-lt"/>
              </a:defRPr>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Présentation</a:t>
            </a:r>
          </a:p>
        </p:txBody>
      </p:sp>
      <p:sp>
        <p:nvSpPr>
          <p:cNvPr id="30" name="Espace réservé du texte 25"/>
          <p:cNvSpPr>
            <a:spLocks noGrp="1"/>
          </p:cNvSpPr>
          <p:nvPr>
            <p:ph type="body" sz="quarter" idx="17" hasCustomPrompt="1"/>
          </p:nvPr>
        </p:nvSpPr>
        <p:spPr>
          <a:xfrm>
            <a:off x="3813820" y="1082040"/>
            <a:ext cx="2428875" cy="228600"/>
          </a:xfrm>
        </p:spPr>
        <p:txBody>
          <a:bodyPr>
            <a:noAutofit/>
          </a:bodyPr>
          <a:lstStyle>
            <a:lvl1pPr marL="0" indent="0" latinLnBrk="0">
              <a:lnSpc>
                <a:spcPct val="100000"/>
              </a:lnSpc>
              <a:spcBef>
                <a:spcPts val="0"/>
              </a:spcBef>
              <a:buNone/>
              <a:defRPr lang="fr-FR" sz="1200" b="1" baseline="0">
                <a:latin typeface="+mj-lt"/>
              </a:defRPr>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Qui sommes-nous</a:t>
            </a:r>
          </a:p>
        </p:txBody>
      </p:sp>
      <p:sp>
        <p:nvSpPr>
          <p:cNvPr id="45" name="Espace réservé du texte 25"/>
          <p:cNvSpPr>
            <a:spLocks noGrp="1"/>
          </p:cNvSpPr>
          <p:nvPr>
            <p:ph type="body" sz="quarter" idx="24" hasCustomPrompt="1"/>
          </p:nvPr>
        </p:nvSpPr>
        <p:spPr>
          <a:xfrm>
            <a:off x="3813820" y="1342644"/>
            <a:ext cx="2428875" cy="880809"/>
          </a:xfrm>
        </p:spPr>
        <p:txBody>
          <a:bodyPr>
            <a:noAutofit/>
          </a:bodyPr>
          <a:lstStyle>
            <a:lvl1pPr marL="0" indent="0" latinLnBrk="0">
              <a:lnSpc>
                <a:spcPct val="120000"/>
              </a:lnSpc>
              <a:spcBef>
                <a:spcPts val="0"/>
              </a:spcBef>
              <a:buNone/>
              <a:defRPr lang="fr-FR" sz="1000" baseline="0"/>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a:lnSpc>
                <a:spcPct val="120000"/>
              </a:lnSpc>
            </a:pPr>
            <a:r>
              <a:rPr lang="fr-FR" sz="1000" b="0" cap="none" baseline="0" dirty="0">
                <a:solidFill>
                  <a:schemeClr val="tx1"/>
                </a:solidFill>
                <a:latin typeface="+mn-lt"/>
              </a:rPr>
              <a:t>Cet emplacement est idéal pour une présentation rapide : si vous n’aviez que quelques secondes pour présenter vos produits et services, que diriez-vous ?</a:t>
            </a:r>
          </a:p>
        </p:txBody>
      </p:sp>
      <p:sp>
        <p:nvSpPr>
          <p:cNvPr id="32" name="Espace réservé du texte 25"/>
          <p:cNvSpPr>
            <a:spLocks noGrp="1"/>
          </p:cNvSpPr>
          <p:nvPr>
            <p:ph type="body" sz="quarter" idx="19" hasCustomPrompt="1"/>
          </p:nvPr>
        </p:nvSpPr>
        <p:spPr>
          <a:xfrm>
            <a:off x="3813820" y="2287906"/>
            <a:ext cx="2428875" cy="228600"/>
          </a:xfrm>
        </p:spPr>
        <p:txBody>
          <a:bodyPr>
            <a:noAutofit/>
          </a:bodyPr>
          <a:lstStyle>
            <a:lvl1pPr marL="0" indent="0" latinLnBrk="0">
              <a:lnSpc>
                <a:spcPct val="100000"/>
              </a:lnSpc>
              <a:spcBef>
                <a:spcPts val="0"/>
              </a:spcBef>
              <a:buNone/>
              <a:defRPr lang="fr-FR" sz="1200" b="1" baseline="0">
                <a:latin typeface="+mj-lt"/>
              </a:defRPr>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Nous contacter</a:t>
            </a:r>
          </a:p>
        </p:txBody>
      </p:sp>
      <p:sp>
        <p:nvSpPr>
          <p:cNvPr id="33" name="Espace réservé du texte 25"/>
          <p:cNvSpPr>
            <a:spLocks noGrp="1"/>
          </p:cNvSpPr>
          <p:nvPr>
            <p:ph type="body" sz="quarter" idx="20" hasCustomPrompt="1"/>
          </p:nvPr>
        </p:nvSpPr>
        <p:spPr>
          <a:xfrm>
            <a:off x="3813820" y="2538985"/>
            <a:ext cx="2428875" cy="670940"/>
          </a:xfrm>
        </p:spPr>
        <p:txBody>
          <a:bodyPr>
            <a:noAutofit/>
          </a:bodyPr>
          <a:lstStyle>
            <a:lvl1pPr marL="0" indent="0" latinLnBrk="0">
              <a:lnSpc>
                <a:spcPct val="100000"/>
              </a:lnSpc>
              <a:spcBef>
                <a:spcPts val="0"/>
              </a:spcBef>
              <a:buNone/>
              <a:defRPr lang="fr-FR" sz="1000" baseline="0"/>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a:lnSpc>
                <a:spcPct val="120000"/>
              </a:lnSpc>
            </a:pPr>
            <a:r>
              <a:rPr lang="fr-FR" sz="1000" b="0" cap="none" baseline="0" dirty="0">
                <a:solidFill>
                  <a:schemeClr val="tx1"/>
                </a:solidFill>
                <a:latin typeface="+mn-lt"/>
              </a:rPr>
              <a:t>Téléphone : [Téléphone]</a:t>
            </a:r>
            <a:br>
              <a:rPr lang="fr-FR" sz="1000" b="0" cap="none" baseline="0" dirty="0">
                <a:solidFill>
                  <a:schemeClr val="tx1"/>
                </a:solidFill>
                <a:latin typeface="+mn-lt"/>
              </a:rPr>
            </a:br>
            <a:r>
              <a:rPr lang="fr-FR" sz="1000" b="0" cap="none" baseline="0" dirty="0">
                <a:solidFill>
                  <a:schemeClr val="tx1"/>
                </a:solidFill>
                <a:latin typeface="+mn-lt"/>
              </a:rPr>
              <a:t>E-mail : [Adresse de messagerie]</a:t>
            </a:r>
            <a:br>
              <a:rPr lang="fr-FR" sz="1000" b="0" cap="none" baseline="0" dirty="0">
                <a:solidFill>
                  <a:schemeClr val="tx1"/>
                </a:solidFill>
                <a:latin typeface="+mn-lt"/>
              </a:rPr>
            </a:br>
            <a:r>
              <a:rPr lang="fr-FR" sz="1000" b="0" cap="none" baseline="0" dirty="0">
                <a:solidFill>
                  <a:schemeClr val="tx1"/>
                </a:solidFill>
                <a:latin typeface="+mn-lt"/>
              </a:rPr>
              <a:t>Internet : [Adresse web]</a:t>
            </a:r>
          </a:p>
        </p:txBody>
      </p:sp>
      <p:sp>
        <p:nvSpPr>
          <p:cNvPr id="34" name="Espace réservé du texte 25"/>
          <p:cNvSpPr>
            <a:spLocks noGrp="1"/>
          </p:cNvSpPr>
          <p:nvPr>
            <p:ph type="body" sz="quarter" idx="21" hasCustomPrompt="1"/>
          </p:nvPr>
        </p:nvSpPr>
        <p:spPr>
          <a:xfrm>
            <a:off x="4746624" y="6711251"/>
            <a:ext cx="1508125" cy="292418"/>
          </a:xfrm>
        </p:spPr>
        <p:txBody>
          <a:bodyPr anchor="b">
            <a:noAutofit/>
          </a:bodyPr>
          <a:lstStyle>
            <a:lvl1pPr marL="0" indent="0" latinLnBrk="0">
              <a:lnSpc>
                <a:spcPct val="90000"/>
              </a:lnSpc>
              <a:spcBef>
                <a:spcPts val="0"/>
              </a:spcBef>
              <a:buNone/>
              <a:defRPr lang="fr-FR" sz="1000" b="1" cap="all" baseline="0">
                <a:solidFill>
                  <a:schemeClr val="accent2">
                    <a:lumMod val="75000"/>
                  </a:schemeClr>
                </a:solidFill>
                <a:latin typeface="+mj-lt"/>
              </a:defRPr>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[Nom de la société]</a:t>
            </a:r>
          </a:p>
        </p:txBody>
      </p:sp>
      <p:sp>
        <p:nvSpPr>
          <p:cNvPr id="37" name="Espace réservé du texte 36"/>
          <p:cNvSpPr>
            <a:spLocks noGrp="1"/>
          </p:cNvSpPr>
          <p:nvPr>
            <p:ph type="body" sz="quarter" idx="22" hasCustomPrompt="1"/>
          </p:nvPr>
        </p:nvSpPr>
        <p:spPr>
          <a:xfrm>
            <a:off x="4746624" y="7004304"/>
            <a:ext cx="1508125" cy="310896"/>
          </a:xfrm>
        </p:spPr>
        <p:txBody>
          <a:bodyPr>
            <a:noAutofit/>
          </a:bodyPr>
          <a:lstStyle>
            <a:lvl1pPr marL="0" indent="0" latinLnBrk="0">
              <a:lnSpc>
                <a:spcPct val="120000"/>
              </a:lnSpc>
              <a:spcBef>
                <a:spcPts val="0"/>
              </a:spcBef>
              <a:buNone/>
              <a:defRPr lang="fr-FR" sz="800" baseline="0"/>
            </a:lvl1pPr>
            <a:lvl2pPr marL="0" indent="0" latinLnBrk="0">
              <a:defRPr lang="fr-FR" sz="800"/>
            </a:lvl2pPr>
            <a:lvl3pPr marL="0" indent="0" latinLnBrk="0">
              <a:defRPr lang="fr-FR" sz="800"/>
            </a:lvl3pPr>
            <a:lvl4pPr marL="0" indent="0" latinLnBrk="0">
              <a:defRPr lang="fr-FR" sz="800"/>
            </a:lvl4pPr>
            <a:lvl5pPr marL="0" indent="0" latinLnBrk="0">
              <a:defRPr lang="fr-FR" sz="800"/>
            </a:lvl5pPr>
          </a:lstStyle>
          <a:p>
            <a:pPr lvl="0"/>
            <a:r>
              <a:rPr lang="fr-FR" dirty="0" smtClean="0"/>
              <a:t>[Adresse]</a:t>
            </a:r>
            <a:br>
              <a:rPr lang="fr-FR" dirty="0" smtClean="0"/>
            </a:br>
            <a:r>
              <a:rPr lang="fr-FR" dirty="0" smtClean="0"/>
              <a:t>[Code postal, ville]</a:t>
            </a:r>
            <a:endParaRPr lang="fr-FR" dirty="0"/>
          </a:p>
        </p:txBody>
      </p:sp>
      <p:sp>
        <p:nvSpPr>
          <p:cNvPr id="12" name="Espace réservé d’image 11"/>
          <p:cNvSpPr>
            <a:spLocks noGrp="1"/>
          </p:cNvSpPr>
          <p:nvPr>
            <p:ph type="pic" sz="quarter" idx="10"/>
          </p:nvPr>
        </p:nvSpPr>
        <p:spPr>
          <a:xfrm>
            <a:off x="7165975" y="457200"/>
            <a:ext cx="2428875" cy="3657600"/>
          </a:xfrm>
          <a:solidFill>
            <a:schemeClr val="bg2"/>
          </a:solidFill>
        </p:spPr>
        <p:txBody>
          <a:bodyPr tIns="274320">
            <a:normAutofit/>
          </a:bodyPr>
          <a:lstStyle>
            <a:lvl1pPr marL="0" indent="0" algn="ctr" latinLnBrk="0">
              <a:buNone/>
              <a:defRPr lang="fr-FR" sz="1400"/>
            </a:lvl1pPr>
          </a:lstStyle>
          <a:p>
            <a:endParaRPr lang="fr-FR" dirty="0"/>
          </a:p>
        </p:txBody>
      </p:sp>
      <p:sp>
        <p:nvSpPr>
          <p:cNvPr id="10" name="Titre 9"/>
          <p:cNvSpPr>
            <a:spLocks noGrp="1"/>
          </p:cNvSpPr>
          <p:nvPr>
            <p:ph type="title" hasCustomPrompt="1"/>
          </p:nvPr>
        </p:nvSpPr>
        <p:spPr>
          <a:xfrm>
            <a:off x="7322344" y="4498848"/>
            <a:ext cx="2088832" cy="822960"/>
          </a:xfrm>
        </p:spPr>
        <p:txBody>
          <a:bodyPr>
            <a:normAutofit/>
          </a:bodyPr>
          <a:lstStyle>
            <a:lvl1pPr latinLnBrk="0">
              <a:lnSpc>
                <a:spcPct val="85000"/>
              </a:lnSpc>
              <a:defRPr lang="fr-FR" sz="2800" b="1" cap="all" baseline="0">
                <a:solidFill>
                  <a:schemeClr val="bg1"/>
                </a:solidFill>
              </a:defRPr>
            </a:lvl1pPr>
          </a:lstStyle>
          <a:p>
            <a:r>
              <a:rPr lang="fr-FR" dirty="0"/>
              <a:t>Nom de la société</a:t>
            </a:r>
          </a:p>
        </p:txBody>
      </p:sp>
      <p:sp>
        <p:nvSpPr>
          <p:cNvPr id="40" name="Espace réservé du texte 25"/>
          <p:cNvSpPr>
            <a:spLocks noGrp="1"/>
          </p:cNvSpPr>
          <p:nvPr>
            <p:ph type="body" sz="quarter" idx="23" hasCustomPrompt="1"/>
          </p:nvPr>
        </p:nvSpPr>
        <p:spPr>
          <a:xfrm>
            <a:off x="7322344" y="6624978"/>
            <a:ext cx="2088833" cy="439651"/>
          </a:xfrm>
        </p:spPr>
        <p:txBody>
          <a:bodyPr>
            <a:noAutofit/>
          </a:bodyPr>
          <a:lstStyle>
            <a:lvl1pPr marL="0" indent="0" latinLnBrk="0">
              <a:lnSpc>
                <a:spcPct val="100000"/>
              </a:lnSpc>
              <a:spcBef>
                <a:spcPts val="0"/>
              </a:spcBef>
              <a:buNone/>
              <a:defRPr lang="fr-FR" sz="1300" b="0" i="1" baseline="0">
                <a:solidFill>
                  <a:schemeClr val="bg1"/>
                </a:solidFill>
                <a:latin typeface="+mn-lt"/>
              </a:defRPr>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[Sous-titre de brochure ou slogan de l’entreprise]</a:t>
            </a:r>
          </a:p>
        </p:txBody>
      </p:sp>
    </p:spTree>
    <p:extLst>
      <p:ext uri="{BB962C8B-B14F-4D97-AF65-F5344CB8AC3E}">
        <p14:creationId xmlns:p14="http://schemas.microsoft.com/office/powerpoint/2010/main" val="47838652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térieur">
    <p:spTree>
      <p:nvGrpSpPr>
        <p:cNvPr id="1" name=""/>
        <p:cNvGrpSpPr/>
        <p:nvPr/>
      </p:nvGrpSpPr>
      <p:grpSpPr>
        <a:xfrm>
          <a:off x="0" y="0"/>
          <a:ext cx="0" cy="0"/>
          <a:chOff x="0" y="0"/>
          <a:chExt cx="0" cy="0"/>
        </a:xfrm>
      </p:grpSpPr>
      <p:cxnSp>
        <p:nvCxnSpPr>
          <p:cNvPr id="19" name="Lien droit 18"/>
          <p:cNvCxnSpPr/>
          <p:nvPr/>
        </p:nvCxnSpPr>
        <p:spPr>
          <a:xfrm>
            <a:off x="3813048" y="1930512"/>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Lien droit 19"/>
          <p:cNvCxnSpPr/>
          <p:nvPr/>
        </p:nvCxnSpPr>
        <p:spPr>
          <a:xfrm>
            <a:off x="3813048" y="3537155"/>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7" name="Espace réservé du texte 25"/>
          <p:cNvSpPr>
            <a:spLocks noGrp="1"/>
          </p:cNvSpPr>
          <p:nvPr>
            <p:ph type="body" sz="quarter" idx="14" hasCustomPrompt="1"/>
          </p:nvPr>
        </p:nvSpPr>
        <p:spPr>
          <a:xfrm>
            <a:off x="457200" y="5113295"/>
            <a:ext cx="2428875" cy="248151"/>
          </a:xfrm>
        </p:spPr>
        <p:txBody>
          <a:bodyPr anchor="b">
            <a:noAutofit/>
          </a:bodyPr>
          <a:lstStyle>
            <a:lvl1pPr marL="0" indent="0" latinLnBrk="0">
              <a:lnSpc>
                <a:spcPct val="100000"/>
              </a:lnSpc>
              <a:spcBef>
                <a:spcPts val="0"/>
              </a:spcBef>
              <a:buNone/>
              <a:defRPr lang="fr-FR" sz="1200" b="1" baseline="0">
                <a:latin typeface="+mj-lt"/>
              </a:defRPr>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Voici quelques idées…</a:t>
            </a:r>
          </a:p>
        </p:txBody>
      </p:sp>
      <p:sp>
        <p:nvSpPr>
          <p:cNvPr id="29" name="Espace réservé du texte 25"/>
          <p:cNvSpPr>
            <a:spLocks noGrp="1"/>
          </p:cNvSpPr>
          <p:nvPr>
            <p:ph type="body" sz="quarter" idx="16" hasCustomPrompt="1"/>
          </p:nvPr>
        </p:nvSpPr>
        <p:spPr>
          <a:xfrm>
            <a:off x="457200" y="4386248"/>
            <a:ext cx="2428875" cy="609271"/>
          </a:xfrm>
        </p:spPr>
        <p:txBody>
          <a:bodyPr>
            <a:noAutofit/>
          </a:bodyPr>
          <a:lstStyle>
            <a:lvl1pPr marL="0" indent="0" latinLnBrk="0">
              <a:lnSpc>
                <a:spcPts val="1600"/>
              </a:lnSpc>
              <a:spcBef>
                <a:spcPts val="0"/>
              </a:spcBef>
              <a:buNone/>
              <a:defRPr lang="fr-FR" sz="2000" b="1" baseline="0">
                <a:solidFill>
                  <a:schemeClr val="accent2">
                    <a:lumMod val="75000"/>
                  </a:schemeClr>
                </a:solidFill>
                <a:latin typeface="+mj-lt"/>
              </a:defRPr>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Que devez-vous inclure dans une brochure ?</a:t>
            </a:r>
          </a:p>
        </p:txBody>
      </p:sp>
      <p:sp>
        <p:nvSpPr>
          <p:cNvPr id="13" name="Espace réservé d’image 11"/>
          <p:cNvSpPr>
            <a:spLocks noGrp="1"/>
          </p:cNvSpPr>
          <p:nvPr>
            <p:ph type="pic" sz="quarter" idx="11"/>
          </p:nvPr>
        </p:nvSpPr>
        <p:spPr>
          <a:xfrm>
            <a:off x="457200" y="457200"/>
            <a:ext cx="2428875" cy="3657600"/>
          </a:xfrm>
          <a:solidFill>
            <a:schemeClr val="bg2"/>
          </a:solidFill>
        </p:spPr>
        <p:txBody>
          <a:bodyPr tIns="274320">
            <a:normAutofit/>
          </a:bodyPr>
          <a:lstStyle>
            <a:lvl1pPr marL="0" indent="0" algn="ctr" latinLnBrk="0">
              <a:buNone/>
              <a:defRPr lang="fr-FR" sz="1400"/>
            </a:lvl1pPr>
          </a:lstStyle>
          <a:p>
            <a:endParaRPr lang="fr-FR" dirty="0"/>
          </a:p>
        </p:txBody>
      </p:sp>
      <p:sp>
        <p:nvSpPr>
          <p:cNvPr id="26" name="Espace réservé du texte 25"/>
          <p:cNvSpPr>
            <a:spLocks noGrp="1"/>
          </p:cNvSpPr>
          <p:nvPr>
            <p:ph type="body" sz="quarter" idx="13" hasCustomPrompt="1"/>
          </p:nvPr>
        </p:nvSpPr>
        <p:spPr>
          <a:xfrm>
            <a:off x="457199" y="5399546"/>
            <a:ext cx="2428875" cy="1915653"/>
          </a:xfrm>
        </p:spPr>
        <p:txBody>
          <a:bodyPr>
            <a:noAutofit/>
          </a:bodyPr>
          <a:lstStyle>
            <a:lvl1pPr marL="0" indent="0" latinLnBrk="0">
              <a:lnSpc>
                <a:spcPct val="120000"/>
              </a:lnSpc>
              <a:spcBef>
                <a:spcPts val="1000"/>
              </a:spcBef>
              <a:buNone/>
              <a:defRPr lang="fr-FR" sz="1000" baseline="0"/>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smtClean="0"/>
              <a:t>Cet emplacement est idéal pour insérer un énoncé de mission. Vous pouvez utiliser la partie droite de la page pour indiquer brièvement vos atouts et la partie centrale pour mettre en avant un témoignage de client.</a:t>
            </a:r>
            <a:br>
              <a:rPr lang="fr-FR" dirty="0" smtClean="0"/>
            </a:br>
            <a:r>
              <a:rPr lang="fr-FR" dirty="0" smtClean="0"/>
              <a:t>(Veillez à sélectionner des photos qui mettent en valeur le savoir-faire de votre entreprise. Vous devez toujours habiller les images pour renforcer leur impact.)</a:t>
            </a:r>
            <a:endParaRPr lang="fr-FR" dirty="0"/>
          </a:p>
        </p:txBody>
      </p:sp>
      <p:sp>
        <p:nvSpPr>
          <p:cNvPr id="30" name="Espace réservé du texte 25"/>
          <p:cNvSpPr>
            <a:spLocks noGrp="1"/>
          </p:cNvSpPr>
          <p:nvPr>
            <p:ph type="body" sz="quarter" idx="17" hasCustomPrompt="1"/>
          </p:nvPr>
        </p:nvSpPr>
        <p:spPr>
          <a:xfrm>
            <a:off x="3813820" y="549148"/>
            <a:ext cx="2428875" cy="454152"/>
          </a:xfrm>
        </p:spPr>
        <p:txBody>
          <a:bodyPr anchor="b">
            <a:noAutofit/>
          </a:bodyPr>
          <a:lstStyle>
            <a:lvl1pPr marL="0" indent="0" latinLnBrk="0">
              <a:lnSpc>
                <a:spcPct val="100000"/>
              </a:lnSpc>
              <a:spcBef>
                <a:spcPts val="0"/>
              </a:spcBef>
              <a:buNone/>
              <a:defRPr lang="fr-FR" sz="1200" b="1" baseline="0">
                <a:latin typeface="+mj-lt"/>
              </a:defRPr>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Vous pensez qu’un document de si bonne facture est nécessairement difficile à mettre en forme ?</a:t>
            </a:r>
          </a:p>
        </p:txBody>
      </p:sp>
      <p:sp>
        <p:nvSpPr>
          <p:cNvPr id="31" name="Espace réservé du texte 25"/>
          <p:cNvSpPr>
            <a:spLocks noGrp="1"/>
          </p:cNvSpPr>
          <p:nvPr>
            <p:ph type="body" sz="quarter" idx="18" hasCustomPrompt="1"/>
          </p:nvPr>
        </p:nvSpPr>
        <p:spPr>
          <a:xfrm>
            <a:off x="3813820" y="1066800"/>
            <a:ext cx="2428875" cy="685800"/>
          </a:xfrm>
        </p:spPr>
        <p:txBody>
          <a:bodyPr>
            <a:noAutofit/>
          </a:bodyPr>
          <a:lstStyle>
            <a:lvl1pPr marL="0" indent="0" latinLnBrk="0">
              <a:lnSpc>
                <a:spcPct val="120000"/>
              </a:lnSpc>
              <a:spcBef>
                <a:spcPts val="1000"/>
              </a:spcBef>
              <a:buNone/>
              <a:defRPr lang="fr-FR" sz="1000" baseline="0"/>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Vous allez changer d’avis. Les espaces réservés dans cette brochure sont déjà mis en forme pour vous.</a:t>
            </a:r>
          </a:p>
        </p:txBody>
      </p:sp>
      <p:sp>
        <p:nvSpPr>
          <p:cNvPr id="18" name="Espace réservé du texte 25"/>
          <p:cNvSpPr>
            <a:spLocks noGrp="1"/>
          </p:cNvSpPr>
          <p:nvPr>
            <p:ph type="body" sz="quarter" idx="23" hasCustomPrompt="1"/>
          </p:nvPr>
        </p:nvSpPr>
        <p:spPr>
          <a:xfrm>
            <a:off x="3813820" y="1994810"/>
            <a:ext cx="2428875" cy="1384504"/>
          </a:xfrm>
        </p:spPr>
        <p:txBody>
          <a:bodyPr anchor="ctr">
            <a:noAutofit/>
          </a:bodyPr>
          <a:lstStyle>
            <a:lvl1pPr marL="0" indent="0" latinLnBrk="0">
              <a:lnSpc>
                <a:spcPct val="130000"/>
              </a:lnSpc>
              <a:spcBef>
                <a:spcPts val="0"/>
              </a:spcBef>
              <a:buNone/>
              <a:defRPr lang="fr-FR" sz="1500" i="1" baseline="0">
                <a:solidFill>
                  <a:schemeClr val="accent2">
                    <a:lumMod val="75000"/>
                  </a:schemeClr>
                </a:solidFill>
              </a:defRPr>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 N’hésitez pas ! Mettez en lumière vos atouts ! Cet emplacement est idéal pour inclure un témoignage élogieux. »</a:t>
            </a:r>
          </a:p>
        </p:txBody>
      </p:sp>
      <p:sp>
        <p:nvSpPr>
          <p:cNvPr id="32" name="Espace réservé du texte 25"/>
          <p:cNvSpPr>
            <a:spLocks noGrp="1"/>
          </p:cNvSpPr>
          <p:nvPr>
            <p:ph type="body" sz="quarter" idx="19" hasCustomPrompt="1"/>
          </p:nvPr>
        </p:nvSpPr>
        <p:spPr>
          <a:xfrm>
            <a:off x="3813820" y="3583214"/>
            <a:ext cx="2428875" cy="459692"/>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fr-FR" sz="1200" b="1" baseline="0">
                <a:latin typeface="+mj-lt"/>
              </a:defRPr>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marL="0" marR="0" lvl="0" indent="0" algn="l" defTabSz="754380" eaLnBrk="1" fontAlgn="auto" latinLnBrk="0" hangingPunct="1">
              <a:lnSpc>
                <a:spcPct val="100000"/>
              </a:lnSpc>
              <a:spcBef>
                <a:spcPts val="0"/>
              </a:spcBef>
              <a:spcAft>
                <a:spcPts val="0"/>
              </a:spcAft>
              <a:buClrTx/>
              <a:buSzTx/>
              <a:buFont typeface="Arial" panose="020B0604020202020204" pitchFamily="34" charset="0"/>
              <a:buNone/>
              <a:tabLst/>
              <a:defRPr lang="fr-FR"/>
            </a:pPr>
            <a:r>
              <a:rPr lang="fr-FR" dirty="0"/>
              <a:t>Obtenez les résultats souhaités</a:t>
            </a:r>
          </a:p>
        </p:txBody>
      </p:sp>
      <p:sp>
        <p:nvSpPr>
          <p:cNvPr id="21" name="Espace réservé du texte 25"/>
          <p:cNvSpPr>
            <a:spLocks noGrp="1"/>
          </p:cNvSpPr>
          <p:nvPr>
            <p:ph type="body" sz="quarter" idx="24" hasCustomPrompt="1"/>
          </p:nvPr>
        </p:nvSpPr>
        <p:spPr>
          <a:xfrm>
            <a:off x="3813820" y="4106980"/>
            <a:ext cx="2428875" cy="844959"/>
          </a:xfrm>
        </p:spPr>
        <p:txBody>
          <a:bodyPr>
            <a:noAutofit/>
          </a:bodyPr>
          <a:lstStyle>
            <a:lvl1pPr marL="0" indent="0" latinLnBrk="0">
              <a:lnSpc>
                <a:spcPct val="120000"/>
              </a:lnSpc>
              <a:spcBef>
                <a:spcPts val="1000"/>
              </a:spcBef>
              <a:buNone/>
              <a:defRPr lang="fr-FR" sz="1000" baseline="0"/>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Entrez votre propre texte pour mettre en avant votre entreprise et vos services !</a:t>
            </a:r>
          </a:p>
        </p:txBody>
      </p:sp>
      <p:sp>
        <p:nvSpPr>
          <p:cNvPr id="22" name="Espace réservé du texte 25"/>
          <p:cNvSpPr>
            <a:spLocks noGrp="1"/>
          </p:cNvSpPr>
          <p:nvPr>
            <p:ph type="body" sz="quarter" idx="25" hasCustomPrompt="1"/>
          </p:nvPr>
        </p:nvSpPr>
        <p:spPr>
          <a:xfrm>
            <a:off x="3813820" y="4974409"/>
            <a:ext cx="2428875" cy="456547"/>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fr-FR" sz="1200" b="1" baseline="0">
                <a:latin typeface="+mj-lt"/>
              </a:defRPr>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Vous avez besoin d’autres espaces réservés ?</a:t>
            </a:r>
          </a:p>
        </p:txBody>
      </p:sp>
      <p:sp>
        <p:nvSpPr>
          <p:cNvPr id="24" name="Espace réservé du texte 25"/>
          <p:cNvSpPr>
            <a:spLocks noGrp="1"/>
          </p:cNvSpPr>
          <p:nvPr>
            <p:ph type="body" sz="quarter" idx="26" hasCustomPrompt="1"/>
          </p:nvPr>
        </p:nvSpPr>
        <p:spPr>
          <a:xfrm>
            <a:off x="3813820" y="5494568"/>
            <a:ext cx="2428875" cy="771552"/>
          </a:xfrm>
        </p:spPr>
        <p:txBody>
          <a:bodyPr>
            <a:noAutofit/>
          </a:bodyPr>
          <a:lstStyle>
            <a:lvl1pPr marL="0" indent="0" latinLnBrk="0">
              <a:lnSpc>
                <a:spcPct val="120000"/>
              </a:lnSpc>
              <a:spcBef>
                <a:spcPts val="1000"/>
              </a:spcBef>
              <a:buNone/>
              <a:defRPr lang="fr-FR" sz="1000" baseline="0"/>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smtClean="0"/>
              <a:t>Aucun problème ! Copiez l’une d’entre elles et faites-la glisser à l’emplacement souhaité.</a:t>
            </a:r>
            <a:endParaRPr lang="fr-FR" dirty="0"/>
          </a:p>
        </p:txBody>
      </p:sp>
      <p:sp>
        <p:nvSpPr>
          <p:cNvPr id="12" name="Espace réservé d’image 11"/>
          <p:cNvSpPr>
            <a:spLocks noGrp="1"/>
          </p:cNvSpPr>
          <p:nvPr>
            <p:ph type="pic" sz="quarter" idx="10"/>
          </p:nvPr>
        </p:nvSpPr>
        <p:spPr>
          <a:xfrm>
            <a:off x="7165975" y="457200"/>
            <a:ext cx="2428875" cy="1600200"/>
          </a:xfrm>
          <a:solidFill>
            <a:schemeClr val="bg2"/>
          </a:solidFill>
        </p:spPr>
        <p:txBody>
          <a:bodyPr tIns="274320">
            <a:normAutofit/>
          </a:bodyPr>
          <a:lstStyle>
            <a:lvl1pPr marL="0" indent="0" algn="ctr" latinLnBrk="0">
              <a:buNone/>
              <a:defRPr lang="fr-FR" sz="1400"/>
            </a:lvl1pPr>
          </a:lstStyle>
          <a:p>
            <a:endParaRPr lang="fr-FR" dirty="0"/>
          </a:p>
        </p:txBody>
      </p:sp>
      <p:sp>
        <p:nvSpPr>
          <p:cNvPr id="28" name="Espace réservé du texte 25"/>
          <p:cNvSpPr>
            <a:spLocks noGrp="1"/>
          </p:cNvSpPr>
          <p:nvPr>
            <p:ph type="body" sz="quarter" idx="15" hasCustomPrompt="1"/>
          </p:nvPr>
        </p:nvSpPr>
        <p:spPr>
          <a:xfrm>
            <a:off x="7165975" y="2221894"/>
            <a:ext cx="2428875" cy="274320"/>
          </a:xfrm>
        </p:spPr>
        <p:txBody>
          <a:bodyPr>
            <a:noAutofit/>
          </a:bodyPr>
          <a:lstStyle>
            <a:lvl1pPr marL="0" indent="0" latinLnBrk="0">
              <a:lnSpc>
                <a:spcPct val="100000"/>
              </a:lnSpc>
              <a:spcBef>
                <a:spcPts val="0"/>
              </a:spcBef>
              <a:buNone/>
              <a:defRPr lang="fr-FR" sz="900" b="0" i="1" baseline="0">
                <a:latin typeface="+mn-lt"/>
              </a:defRPr>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[Tapez une </a:t>
            </a:r>
            <a:r>
              <a:rPr lang="fr-FR" dirty="0" smtClean="0"/>
              <a:t>légende </a:t>
            </a:r>
            <a:r>
              <a:rPr lang="fr-FR" dirty="0"/>
              <a:t>pour votre photo]</a:t>
            </a:r>
          </a:p>
        </p:txBody>
      </p:sp>
      <p:sp>
        <p:nvSpPr>
          <p:cNvPr id="25" name="Espace réservé du texte 25"/>
          <p:cNvSpPr>
            <a:spLocks noGrp="1"/>
          </p:cNvSpPr>
          <p:nvPr>
            <p:ph type="body" sz="quarter" idx="27" hasCustomPrompt="1"/>
          </p:nvPr>
        </p:nvSpPr>
        <p:spPr>
          <a:xfrm>
            <a:off x="7172325" y="2530613"/>
            <a:ext cx="2428875" cy="733033"/>
          </a:xfrm>
        </p:spPr>
        <p:txBody>
          <a:bodyPr>
            <a:noAutofit/>
          </a:bodyPr>
          <a:lstStyle>
            <a:lvl1pPr marL="0" indent="0" latinLnBrk="0">
              <a:lnSpc>
                <a:spcPct val="120000"/>
              </a:lnSpc>
              <a:spcBef>
                <a:spcPts val="0"/>
              </a:spcBef>
              <a:buNone/>
              <a:defRPr lang="fr-FR" sz="1000" baseline="0"/>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Veillez également à inclure quelques informations sur vos offres et vos spécificités par rapport à vos concurrents.</a:t>
            </a:r>
          </a:p>
        </p:txBody>
      </p:sp>
      <p:sp>
        <p:nvSpPr>
          <p:cNvPr id="35" name="Espace réservé du texte 25"/>
          <p:cNvSpPr>
            <a:spLocks noGrp="1"/>
          </p:cNvSpPr>
          <p:nvPr>
            <p:ph type="body" sz="quarter" idx="28" hasCustomPrompt="1"/>
          </p:nvPr>
        </p:nvSpPr>
        <p:spPr>
          <a:xfrm>
            <a:off x="7172325" y="3288858"/>
            <a:ext cx="2428875" cy="210899"/>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fr-FR" sz="1200" b="1" baseline="0">
                <a:latin typeface="+mj-lt"/>
              </a:defRPr>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Nos produits et services </a:t>
            </a:r>
          </a:p>
        </p:txBody>
      </p:sp>
      <p:sp>
        <p:nvSpPr>
          <p:cNvPr id="36" name="Espace réservé du texte 25"/>
          <p:cNvSpPr>
            <a:spLocks noGrp="1"/>
          </p:cNvSpPr>
          <p:nvPr>
            <p:ph type="body" sz="quarter" idx="29" hasCustomPrompt="1"/>
          </p:nvPr>
        </p:nvSpPr>
        <p:spPr>
          <a:xfrm>
            <a:off x="7172325" y="3552470"/>
            <a:ext cx="2428875" cy="3762730"/>
          </a:xfrm>
        </p:spPr>
        <p:txBody>
          <a:bodyPr>
            <a:noAutofit/>
          </a:bodyPr>
          <a:lstStyle>
            <a:lvl1pPr marL="0" indent="0" latinLnBrk="0">
              <a:lnSpc>
                <a:spcPct val="120000"/>
              </a:lnSpc>
              <a:spcBef>
                <a:spcPts val="1000"/>
              </a:spcBef>
              <a:buNone/>
              <a:defRPr lang="fr-FR" sz="1000" baseline="0"/>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smtClean="0"/>
              <a:t>Vous pouvez également inclure une liste à puces de vos produits, de vos services ou des principaux avantages que présente une collaboration avec votre entreprise, ou résumer vos spécialités en quelques paragraphes.</a:t>
            </a:r>
            <a:br>
              <a:rPr lang="fr-FR" dirty="0" smtClean="0"/>
            </a:br>
            <a:r>
              <a:rPr lang="fr-FR" dirty="0" smtClean="0"/>
              <a:t>Nous savons que vous pouvez évoquer longuement les activités de votre entreprise. (Quoi de plus normal !?) Rappelez-vous qu’il s’agit de marketing : si vous voulez attirez l’attention, restez concis et lisible, et adoptez un ton convivial.</a:t>
            </a:r>
            <a:endParaRPr lang="fr-FR" dirty="0"/>
          </a:p>
        </p:txBody>
      </p:sp>
    </p:spTree>
    <p:extLst>
      <p:ext uri="{BB962C8B-B14F-4D97-AF65-F5344CB8AC3E}">
        <p14:creationId xmlns:p14="http://schemas.microsoft.com/office/powerpoint/2010/main" val="119814904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91515" y="413809"/>
            <a:ext cx="8675370" cy="1502305"/>
          </a:xfrm>
          <a:prstGeom prst="rect">
            <a:avLst/>
          </a:prstGeom>
        </p:spPr>
        <p:txBody>
          <a:bodyPr vert="horz" lIns="0" tIns="0" rIns="0" bIns="0" rtlCol="0" anchor="ctr">
            <a:normAutofit/>
          </a:bodyPr>
          <a:lstStyle/>
          <a:p>
            <a:r>
              <a:rPr lang="fr-FR" dirty="0"/>
              <a:t>Modifiez le style du titre</a:t>
            </a:r>
          </a:p>
        </p:txBody>
      </p:sp>
      <p:sp>
        <p:nvSpPr>
          <p:cNvPr id="3" name="Espace réservé du texte 2"/>
          <p:cNvSpPr>
            <a:spLocks noGrp="1"/>
          </p:cNvSpPr>
          <p:nvPr>
            <p:ph type="body" idx="1"/>
          </p:nvPr>
        </p:nvSpPr>
        <p:spPr>
          <a:xfrm>
            <a:off x="691515" y="2069042"/>
            <a:ext cx="8675370" cy="4931516"/>
          </a:xfrm>
          <a:prstGeom prst="rect">
            <a:avLst/>
          </a:prstGeom>
        </p:spPr>
        <p:txBody>
          <a:bodyPr vert="horz" lIns="0" tIns="0" rIns="0" bIns="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691515" y="7203864"/>
            <a:ext cx="2703195" cy="413808"/>
          </a:xfrm>
          <a:prstGeom prst="rect">
            <a:avLst/>
          </a:prstGeom>
        </p:spPr>
        <p:txBody>
          <a:bodyPr vert="horz" lIns="91440" tIns="45720" rIns="91440" bIns="45720" rtlCol="0" anchor="ctr"/>
          <a:lstStyle>
            <a:lvl1pPr algn="l" latinLnBrk="0">
              <a:defRPr lang="fr-FR" sz="990">
                <a:solidFill>
                  <a:schemeClr val="tx1">
                    <a:tint val="75000"/>
                  </a:schemeClr>
                </a:solidFill>
              </a:defRPr>
            </a:lvl1pPr>
          </a:lstStyle>
          <a:p>
            <a:fld id="{2A14ED22-511D-4716-AF7D-9C928BC7D096}" type="datetime1">
              <a:rPr lang="fr-FR" smtClean="0"/>
              <a:pPr/>
              <a:t>2013-09-20</a:t>
            </a:fld>
            <a:endParaRPr lang="fr-FR" dirty="0"/>
          </a:p>
        </p:txBody>
      </p:sp>
      <p:sp>
        <p:nvSpPr>
          <p:cNvPr id="5" name="Espace réservé du pied de page 4"/>
          <p:cNvSpPr>
            <a:spLocks noGrp="1"/>
          </p:cNvSpPr>
          <p:nvPr>
            <p:ph type="ftr" sz="quarter" idx="3"/>
          </p:nvPr>
        </p:nvSpPr>
        <p:spPr>
          <a:xfrm>
            <a:off x="3834765" y="7203864"/>
            <a:ext cx="2388870" cy="413808"/>
          </a:xfrm>
          <a:prstGeom prst="rect">
            <a:avLst/>
          </a:prstGeom>
        </p:spPr>
        <p:txBody>
          <a:bodyPr vert="horz" lIns="91440" tIns="45720" rIns="91440" bIns="45720" rtlCol="0" anchor="ctr"/>
          <a:lstStyle>
            <a:lvl1pPr algn="ctr" latinLnBrk="0">
              <a:defRPr lang="fr-FR" sz="99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663690" y="7203864"/>
            <a:ext cx="2703195" cy="413808"/>
          </a:xfrm>
          <a:prstGeom prst="rect">
            <a:avLst/>
          </a:prstGeom>
        </p:spPr>
        <p:txBody>
          <a:bodyPr vert="horz" lIns="91440" tIns="45720" rIns="91440" bIns="45720" rtlCol="0" anchor="ctr"/>
          <a:lstStyle>
            <a:lvl1pPr algn="r" latinLnBrk="0">
              <a:defRPr lang="fr-FR" sz="990">
                <a:solidFill>
                  <a:schemeClr val="tx1">
                    <a:tint val="75000"/>
                  </a:schemeClr>
                </a:solidFill>
              </a:defRPr>
            </a:lvl1pPr>
          </a:lstStyle>
          <a:p>
            <a:fld id="{A2D45621-FB72-491B-A41E-B21F020BD976}" type="slidenum">
              <a:rPr lang="fr-FR" smtClean="0"/>
              <a:t>‹N°›</a:t>
            </a:fld>
            <a:endParaRPr lang="fr-FR" dirty="0"/>
          </a:p>
        </p:txBody>
      </p:sp>
    </p:spTree>
    <p:extLst>
      <p:ext uri="{BB962C8B-B14F-4D97-AF65-F5344CB8AC3E}">
        <p14:creationId xmlns:p14="http://schemas.microsoft.com/office/powerpoint/2010/main" val="4261577845"/>
      </p:ext>
    </p:extLst>
  </p:cSld>
  <p:clrMap bg1="lt1" tx1="dk1" bg2="lt2" tx2="dk2" accent1="accent1" accent2="accent2" accent3="accent3" accent4="accent4" accent5="accent5" accent6="accent6" hlink="hlink" folHlink="folHlink"/>
  <p:sldLayoutIdLst>
    <p:sldLayoutId id="2147483660" r:id="rId1"/>
    <p:sldLayoutId id="2147483661" r:id="rId2"/>
  </p:sldLayoutIdLst>
  <p:timing>
    <p:tnLst>
      <p:par>
        <p:cTn id="1" dur="indefinite" restart="never" nodeType="tmRoot"/>
      </p:par>
    </p:tnLst>
  </p:timing>
  <p:txStyles>
    <p:titleStyle>
      <a:lvl1pPr algn="l" defTabSz="754380" rtl="0" eaLnBrk="1" latinLnBrk="0" hangingPunct="1">
        <a:spcBef>
          <a:spcPct val="0"/>
        </a:spcBef>
        <a:buNone/>
        <a:defRPr lang="fr-F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ct val="30000"/>
        </a:spcBef>
        <a:buFont typeface="Arial" panose="020B0604020202020204" pitchFamily="34" charset="0"/>
        <a:buChar char="•"/>
        <a:defRPr lang="fr-FR" sz="2310" kern="1200">
          <a:solidFill>
            <a:schemeClr val="tx1"/>
          </a:solidFill>
          <a:latin typeface="+mn-lt"/>
          <a:ea typeface="+mn-ea"/>
          <a:cs typeface="+mn-cs"/>
        </a:defRPr>
      </a:lvl1pPr>
      <a:lvl2pPr marL="565785" indent="-188595" algn="l" defTabSz="754380" rtl="0" eaLnBrk="1" latinLnBrk="0" hangingPunct="1">
        <a:lnSpc>
          <a:spcPct val="90000"/>
        </a:lnSpc>
        <a:spcBef>
          <a:spcPct val="30000"/>
        </a:spcBef>
        <a:buFont typeface="Arial" panose="020B0604020202020204" pitchFamily="34" charset="0"/>
        <a:buChar char="•"/>
        <a:defRPr lang="fr-FR" sz="1980" kern="1200">
          <a:solidFill>
            <a:schemeClr val="tx1"/>
          </a:solidFill>
          <a:latin typeface="+mn-lt"/>
          <a:ea typeface="+mn-ea"/>
          <a:cs typeface="+mn-cs"/>
        </a:defRPr>
      </a:lvl2pPr>
      <a:lvl3pPr marL="942975" indent="-188595" algn="l" defTabSz="754380" rtl="0" eaLnBrk="1" latinLnBrk="0" hangingPunct="1">
        <a:lnSpc>
          <a:spcPct val="90000"/>
        </a:lnSpc>
        <a:spcBef>
          <a:spcPct val="30000"/>
        </a:spcBef>
        <a:buFont typeface="Arial" panose="020B0604020202020204" pitchFamily="34" charset="0"/>
        <a:buChar char="•"/>
        <a:defRPr lang="fr-FR" sz="1650" kern="1200">
          <a:solidFill>
            <a:schemeClr val="tx1"/>
          </a:solidFill>
          <a:latin typeface="+mn-lt"/>
          <a:ea typeface="+mn-ea"/>
          <a:cs typeface="+mn-cs"/>
        </a:defRPr>
      </a:lvl3pPr>
      <a:lvl4pPr marL="1320165" indent="-188595" algn="l" defTabSz="754380" rtl="0" eaLnBrk="1" latinLnBrk="0" hangingPunct="1">
        <a:lnSpc>
          <a:spcPct val="90000"/>
        </a:lnSpc>
        <a:spcBef>
          <a:spcPct val="30000"/>
        </a:spcBef>
        <a:buFont typeface="Arial" panose="020B0604020202020204" pitchFamily="34" charset="0"/>
        <a:buChar char="•"/>
        <a:defRPr lang="fr-FR" sz="1485" kern="1200">
          <a:solidFill>
            <a:schemeClr val="tx1"/>
          </a:solidFill>
          <a:latin typeface="+mn-lt"/>
          <a:ea typeface="+mn-ea"/>
          <a:cs typeface="+mn-cs"/>
        </a:defRPr>
      </a:lvl4pPr>
      <a:lvl5pPr marL="1697355" indent="-188595" algn="l" defTabSz="754380" rtl="0" eaLnBrk="1" latinLnBrk="0" hangingPunct="1">
        <a:lnSpc>
          <a:spcPct val="90000"/>
        </a:lnSpc>
        <a:spcBef>
          <a:spcPct val="30000"/>
        </a:spcBef>
        <a:buFont typeface="Arial" panose="020B0604020202020204" pitchFamily="34" charset="0"/>
        <a:buChar char="•"/>
        <a:defRPr lang="fr-FR" sz="1485" kern="1200">
          <a:solidFill>
            <a:schemeClr val="tx1"/>
          </a:solidFill>
          <a:latin typeface="+mn-lt"/>
          <a:ea typeface="+mn-ea"/>
          <a:cs typeface="+mn-cs"/>
        </a:defRPr>
      </a:lvl5pPr>
      <a:lvl6pPr marL="2074545" indent="-188595" algn="l" defTabSz="754380" rtl="0" eaLnBrk="1" latinLnBrk="0" hangingPunct="1">
        <a:lnSpc>
          <a:spcPct val="90000"/>
        </a:lnSpc>
        <a:spcBef>
          <a:spcPct val="30000"/>
        </a:spcBef>
        <a:buFont typeface="Arial" panose="020B0604020202020204" pitchFamily="34" charset="0"/>
        <a:buChar char="•"/>
        <a:defRPr lang="fr-FR" sz="1485" kern="1200">
          <a:solidFill>
            <a:schemeClr val="tx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lang="fr-FR" sz="1485" kern="1200">
          <a:solidFill>
            <a:schemeClr val="tx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lang="fr-FR" sz="1485" kern="1200">
          <a:solidFill>
            <a:schemeClr val="tx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lang="fr-FR" sz="1485" kern="1200">
          <a:solidFill>
            <a:schemeClr val="tx1"/>
          </a:solidFill>
          <a:latin typeface="+mn-lt"/>
          <a:ea typeface="+mn-ea"/>
          <a:cs typeface="+mn-cs"/>
        </a:defRPr>
      </a:lvl9pPr>
    </p:bodyStyle>
    <p:otherStyle>
      <a:defPPr>
        <a:defRPr lang="fr-FR"/>
      </a:defPPr>
      <a:lvl1pPr marL="0" algn="l" defTabSz="754380" rtl="0" eaLnBrk="1" latinLnBrk="0" hangingPunct="1">
        <a:defRPr lang="fr-FR" sz="1485" kern="1200">
          <a:solidFill>
            <a:schemeClr val="tx1"/>
          </a:solidFill>
          <a:latin typeface="+mn-lt"/>
          <a:ea typeface="+mn-ea"/>
          <a:cs typeface="+mn-cs"/>
        </a:defRPr>
      </a:lvl1pPr>
      <a:lvl2pPr marL="377190" algn="l" defTabSz="754380" rtl="0" eaLnBrk="1" latinLnBrk="0" hangingPunct="1">
        <a:defRPr lang="fr-FR" sz="1485" kern="1200">
          <a:solidFill>
            <a:schemeClr val="tx1"/>
          </a:solidFill>
          <a:latin typeface="+mn-lt"/>
          <a:ea typeface="+mn-ea"/>
          <a:cs typeface="+mn-cs"/>
        </a:defRPr>
      </a:lvl2pPr>
      <a:lvl3pPr marL="754380" algn="l" defTabSz="754380" rtl="0" eaLnBrk="1" latinLnBrk="0" hangingPunct="1">
        <a:defRPr lang="fr-FR" sz="1485" kern="1200">
          <a:solidFill>
            <a:schemeClr val="tx1"/>
          </a:solidFill>
          <a:latin typeface="+mn-lt"/>
          <a:ea typeface="+mn-ea"/>
          <a:cs typeface="+mn-cs"/>
        </a:defRPr>
      </a:lvl3pPr>
      <a:lvl4pPr marL="1131570" algn="l" defTabSz="754380" rtl="0" eaLnBrk="1" latinLnBrk="0" hangingPunct="1">
        <a:defRPr lang="fr-FR" sz="1485" kern="1200">
          <a:solidFill>
            <a:schemeClr val="tx1"/>
          </a:solidFill>
          <a:latin typeface="+mn-lt"/>
          <a:ea typeface="+mn-ea"/>
          <a:cs typeface="+mn-cs"/>
        </a:defRPr>
      </a:lvl4pPr>
      <a:lvl5pPr marL="1508760" algn="l" defTabSz="754380" rtl="0" eaLnBrk="1" latinLnBrk="0" hangingPunct="1">
        <a:defRPr lang="fr-FR" sz="1485" kern="1200">
          <a:solidFill>
            <a:schemeClr val="tx1"/>
          </a:solidFill>
          <a:latin typeface="+mn-lt"/>
          <a:ea typeface="+mn-ea"/>
          <a:cs typeface="+mn-cs"/>
        </a:defRPr>
      </a:lvl5pPr>
      <a:lvl6pPr marL="1885950" algn="l" defTabSz="754380" rtl="0" eaLnBrk="1" latinLnBrk="0" hangingPunct="1">
        <a:defRPr lang="fr-FR" sz="1485" kern="1200">
          <a:solidFill>
            <a:schemeClr val="tx1"/>
          </a:solidFill>
          <a:latin typeface="+mn-lt"/>
          <a:ea typeface="+mn-ea"/>
          <a:cs typeface="+mn-cs"/>
        </a:defRPr>
      </a:lvl6pPr>
      <a:lvl7pPr marL="2263140" algn="l" defTabSz="754380" rtl="0" eaLnBrk="1" latinLnBrk="0" hangingPunct="1">
        <a:defRPr lang="fr-FR" sz="1485" kern="1200">
          <a:solidFill>
            <a:schemeClr val="tx1"/>
          </a:solidFill>
          <a:latin typeface="+mn-lt"/>
          <a:ea typeface="+mn-ea"/>
          <a:cs typeface="+mn-cs"/>
        </a:defRPr>
      </a:lvl7pPr>
      <a:lvl8pPr marL="2640330" algn="l" defTabSz="754380" rtl="0" eaLnBrk="1" latinLnBrk="0" hangingPunct="1">
        <a:defRPr lang="fr-FR" sz="1485" kern="1200">
          <a:solidFill>
            <a:schemeClr val="tx1"/>
          </a:solidFill>
          <a:latin typeface="+mn-lt"/>
          <a:ea typeface="+mn-ea"/>
          <a:cs typeface="+mn-cs"/>
        </a:defRPr>
      </a:lvl8pPr>
      <a:lvl9pPr marL="3017520" algn="l" defTabSz="754380" rtl="0" eaLnBrk="1" latinLnBrk="0" hangingPunct="1">
        <a:defRPr lang="fr-FR" sz="148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448" userDrawn="1">
          <p15:clr>
            <a:srgbClr val="F26B43"/>
          </p15:clr>
        </p15:guide>
        <p15:guide id="2" pos="316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Espace réservé d’image 32" descr="Femme souriante au-dessus d’un symbole expresso" title="Exemple d’image"/>
          <p:cNvPicPr>
            <a:picLocks noGrp="1" noChangeAspect="1"/>
          </p:cNvPicPr>
          <p:nvPr>
            <p:ph type="pic" sz="quarter" idx="11"/>
          </p:nvPr>
        </p:nvPicPr>
        <p:blipFill>
          <a:blip r:embed="rId3" cstate="print">
            <a:extLst>
              <a:ext uri="{28A0092B-C50C-407E-A947-70E740481C1C}">
                <a14:useLocalDpi xmlns:a14="http://schemas.microsoft.com/office/drawing/2010/main" val="0"/>
              </a:ext>
            </a:extLst>
          </a:blip>
          <a:srcRect l="122" r="122"/>
          <a:stretch>
            <a:fillRect/>
          </a:stretch>
        </p:blipFill>
        <p:spPr/>
      </p:pic>
      <p:sp>
        <p:nvSpPr>
          <p:cNvPr id="24" name="Espace réservé du texte 23"/>
          <p:cNvSpPr>
            <a:spLocks noGrp="1"/>
          </p:cNvSpPr>
          <p:nvPr>
            <p:ph type="body" sz="quarter" idx="15"/>
          </p:nvPr>
        </p:nvSpPr>
        <p:spPr/>
        <p:txBody>
          <a:bodyPr/>
          <a:lstStyle/>
          <a:p>
            <a:r>
              <a:rPr lang="fr-FR" dirty="0"/>
              <a:t>Tapez une </a:t>
            </a:r>
            <a:r>
              <a:rPr lang="fr-FR" dirty="0" smtClean="0"/>
              <a:t>légende </a:t>
            </a:r>
            <a:r>
              <a:rPr lang="fr-FR" dirty="0"/>
              <a:t>pour votre photo</a:t>
            </a:r>
          </a:p>
        </p:txBody>
      </p:sp>
      <p:sp>
        <p:nvSpPr>
          <p:cNvPr id="23" name="Espace réservé du texte 22"/>
          <p:cNvSpPr>
            <a:spLocks noGrp="1"/>
          </p:cNvSpPr>
          <p:nvPr>
            <p:ph type="body" sz="quarter" idx="14"/>
          </p:nvPr>
        </p:nvSpPr>
        <p:spPr/>
        <p:txBody>
          <a:bodyPr/>
          <a:lstStyle/>
          <a:p>
            <a:r>
              <a:rPr lang="fr-FR" dirty="0"/>
              <a:t>Comment </a:t>
            </a:r>
            <a:r>
              <a:rPr lang="fr-FR" dirty="0"/>
              <a:t>démarrer </a:t>
            </a:r>
            <a:r>
              <a:rPr lang="fr-FR" dirty="0"/>
              <a:t>avec ce modèle ?</a:t>
            </a:r>
          </a:p>
        </p:txBody>
      </p:sp>
      <p:sp>
        <p:nvSpPr>
          <p:cNvPr id="22" name="Espace réservé du texte 21"/>
          <p:cNvSpPr>
            <a:spLocks noGrp="1"/>
          </p:cNvSpPr>
          <p:nvPr>
            <p:ph type="body" sz="quarter" idx="13"/>
          </p:nvPr>
        </p:nvSpPr>
        <p:spPr/>
        <p:txBody>
          <a:bodyPr/>
          <a:lstStyle/>
          <a:p>
            <a:pPr lvl="0">
              <a:lnSpc>
                <a:spcPct val="100000"/>
              </a:lnSpc>
            </a:pPr>
            <a:r>
              <a:rPr lang="fr-FR" dirty="0"/>
              <a:t>Vous pouvez utiliser cette brochure professionnelle originale telle que ou personnaliser celle-ci.</a:t>
            </a:r>
          </a:p>
        </p:txBody>
      </p:sp>
      <p:sp>
        <p:nvSpPr>
          <p:cNvPr id="21" name="Espace réservé du texte 20"/>
          <p:cNvSpPr>
            <a:spLocks noGrp="1"/>
          </p:cNvSpPr>
          <p:nvPr>
            <p:ph type="body" sz="quarter" idx="12"/>
          </p:nvPr>
        </p:nvSpPr>
        <p:spPr>
          <a:xfrm>
            <a:off x="457200" y="4267200"/>
            <a:ext cx="2428875" cy="3162299"/>
          </a:xfrm>
        </p:spPr>
        <p:txBody>
          <a:bodyPr/>
          <a:lstStyle/>
          <a:p>
            <a:pPr lvl="0"/>
            <a:r>
              <a:rPr lang="fr-FR" dirty="0"/>
              <a:t>Nous avons inclus quelques conseils dans le modèle pour vous aider à commencer.</a:t>
            </a:r>
          </a:p>
          <a:p>
            <a:pPr lvl="0"/>
            <a:r>
              <a:rPr lang="fr-FR" dirty="0"/>
              <a:t>Pour remplacer le texte des conseils (comme celui-ci), sélectionnez-le et entrez votre propre texte.</a:t>
            </a:r>
          </a:p>
          <a:p>
            <a:pPr lvl="0"/>
            <a:r>
              <a:rPr lang="fr-FR" dirty="0"/>
              <a:t>Pour remplacer les photos dans la brochure, sélectionnez une image et supprimez-la. Utilisez ensuite l’icône Insérer une image dans l’espace réservé pour insérer votre propre image.</a:t>
            </a:r>
          </a:p>
          <a:p>
            <a:pPr lvl="0"/>
            <a:r>
              <a:rPr lang="fr-FR" dirty="0"/>
              <a:t>Pour utiliser votre propre logo, sélectionnez l’image « Remplacer par le logo », puis choisissez Changer d’image sous l’onglet Outils Image - Format.</a:t>
            </a:r>
          </a:p>
        </p:txBody>
      </p:sp>
      <p:sp>
        <p:nvSpPr>
          <p:cNvPr id="25" name="Espace réservé du texte 24"/>
          <p:cNvSpPr>
            <a:spLocks noGrp="1"/>
          </p:cNvSpPr>
          <p:nvPr>
            <p:ph type="body" sz="quarter" idx="16"/>
          </p:nvPr>
        </p:nvSpPr>
        <p:spPr/>
        <p:txBody>
          <a:bodyPr/>
          <a:lstStyle/>
          <a:p>
            <a:r>
              <a:rPr lang="fr-FR" dirty="0"/>
              <a:t>Présentation</a:t>
            </a:r>
          </a:p>
        </p:txBody>
      </p:sp>
      <p:sp>
        <p:nvSpPr>
          <p:cNvPr id="26" name="Espace réservé du texte 25"/>
          <p:cNvSpPr>
            <a:spLocks noGrp="1"/>
          </p:cNvSpPr>
          <p:nvPr>
            <p:ph type="body" sz="quarter" idx="17"/>
          </p:nvPr>
        </p:nvSpPr>
        <p:spPr/>
        <p:txBody>
          <a:bodyPr/>
          <a:lstStyle/>
          <a:p>
            <a:r>
              <a:rPr lang="fr-FR" dirty="0"/>
              <a:t>Qui sommes-nous ?</a:t>
            </a:r>
            <a:endParaRPr lang="fr-FR" dirty="0"/>
          </a:p>
        </p:txBody>
      </p:sp>
      <p:sp>
        <p:nvSpPr>
          <p:cNvPr id="65" name="Espace réservé du texte 64"/>
          <p:cNvSpPr>
            <a:spLocks noGrp="1"/>
          </p:cNvSpPr>
          <p:nvPr>
            <p:ph type="body" sz="quarter" idx="24"/>
          </p:nvPr>
        </p:nvSpPr>
        <p:spPr/>
        <p:txBody>
          <a:bodyPr/>
          <a:lstStyle/>
          <a:p>
            <a:r>
              <a:rPr lang="fr-FR" dirty="0"/>
              <a:t>Cet emplacement est idéal pour une présentation rapide : si vous n’aviez que quelques secondes pour présenter vos produits et services, que diriez-vous ?</a:t>
            </a:r>
          </a:p>
        </p:txBody>
      </p:sp>
      <p:sp>
        <p:nvSpPr>
          <p:cNvPr id="28" name="Espace réservé du texte 27"/>
          <p:cNvSpPr>
            <a:spLocks noGrp="1"/>
          </p:cNvSpPr>
          <p:nvPr>
            <p:ph type="body" sz="quarter" idx="19"/>
          </p:nvPr>
        </p:nvSpPr>
        <p:spPr/>
        <p:txBody>
          <a:bodyPr/>
          <a:lstStyle/>
          <a:p>
            <a:r>
              <a:rPr lang="fr-FR" dirty="0"/>
              <a:t>Nous contacter</a:t>
            </a:r>
          </a:p>
        </p:txBody>
      </p:sp>
      <p:sp>
        <p:nvSpPr>
          <p:cNvPr id="29" name="Espace réservé du texte 28"/>
          <p:cNvSpPr>
            <a:spLocks noGrp="1"/>
          </p:cNvSpPr>
          <p:nvPr>
            <p:ph type="body" sz="quarter" idx="20"/>
          </p:nvPr>
        </p:nvSpPr>
        <p:spPr/>
        <p:txBody>
          <a:bodyPr/>
          <a:lstStyle/>
          <a:p>
            <a:r>
              <a:rPr lang="fr-FR" dirty="0"/>
              <a:t>Téléphone : [Téléphone]</a:t>
            </a:r>
          </a:p>
          <a:p>
            <a:r>
              <a:rPr lang="fr-FR" dirty="0"/>
              <a:t>E-mail : [Adresse de messagerie]</a:t>
            </a:r>
          </a:p>
          <a:p>
            <a:r>
              <a:rPr lang="fr-FR" dirty="0"/>
              <a:t>Internet : [Adresse web]</a:t>
            </a:r>
          </a:p>
        </p:txBody>
      </p:sp>
      <p:sp>
        <p:nvSpPr>
          <p:cNvPr id="30" name="Espace réservé du texte 29"/>
          <p:cNvSpPr>
            <a:spLocks noGrp="1"/>
          </p:cNvSpPr>
          <p:nvPr>
            <p:ph type="body" sz="quarter" idx="21"/>
          </p:nvPr>
        </p:nvSpPr>
        <p:spPr/>
        <p:txBody>
          <a:bodyPr/>
          <a:lstStyle/>
          <a:p>
            <a:r>
              <a:rPr lang="fr-FR" dirty="0"/>
              <a:t>Nom de la société</a:t>
            </a:r>
          </a:p>
        </p:txBody>
      </p:sp>
      <p:sp>
        <p:nvSpPr>
          <p:cNvPr id="31" name="Espace réservé du texte 30"/>
          <p:cNvSpPr>
            <a:spLocks noGrp="1"/>
          </p:cNvSpPr>
          <p:nvPr>
            <p:ph type="body" sz="quarter" idx="22"/>
          </p:nvPr>
        </p:nvSpPr>
        <p:spPr/>
        <p:txBody>
          <a:bodyPr/>
          <a:lstStyle/>
          <a:p>
            <a:r>
              <a:rPr lang="fr-FR" dirty="0"/>
              <a:t>Adresse</a:t>
            </a:r>
          </a:p>
          <a:p>
            <a:r>
              <a:rPr lang="fr-FR" dirty="0"/>
              <a:t>Code postal, ville</a:t>
            </a:r>
          </a:p>
        </p:txBody>
      </p:sp>
      <p:pic>
        <p:nvPicPr>
          <p:cNvPr id="34" name="Espace réservé d’image 33" descr="Table et chaises de bistro extérieurs" title="Exemple d’image"/>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t="3" b="3"/>
          <a:stretch>
            <a:fillRect/>
          </a:stretch>
        </p:blipFill>
        <p:spPr/>
      </p:pic>
      <p:sp>
        <p:nvSpPr>
          <p:cNvPr id="18" name="Titre 17"/>
          <p:cNvSpPr>
            <a:spLocks noGrp="1"/>
          </p:cNvSpPr>
          <p:nvPr>
            <p:ph type="title"/>
          </p:nvPr>
        </p:nvSpPr>
        <p:spPr/>
        <p:txBody>
          <a:bodyPr/>
          <a:lstStyle/>
          <a:p>
            <a:r>
              <a:rPr lang="fr-FR" dirty="0"/>
              <a:t>Northwind Traders</a:t>
            </a:r>
          </a:p>
        </p:txBody>
      </p:sp>
      <p:sp>
        <p:nvSpPr>
          <p:cNvPr id="32" name="Espace réservé du texte 31"/>
          <p:cNvSpPr>
            <a:spLocks noGrp="1"/>
          </p:cNvSpPr>
          <p:nvPr>
            <p:ph type="body" sz="quarter" idx="23"/>
          </p:nvPr>
        </p:nvSpPr>
        <p:spPr/>
        <p:txBody>
          <a:bodyPr/>
          <a:lstStyle/>
          <a:p>
            <a:r>
              <a:rPr lang="fr-FR" dirty="0"/>
              <a:t>Sous-titre de brochure ou slogan de l’entreprise</a:t>
            </a:r>
          </a:p>
        </p:txBody>
      </p:sp>
      <p:pic>
        <p:nvPicPr>
          <p:cNvPr id="17" name="Imag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47432" y="6882505"/>
            <a:ext cx="760651" cy="365542"/>
          </a:xfrm>
          <a:prstGeom prst="rect">
            <a:avLst/>
          </a:prstGeom>
        </p:spPr>
      </p:pic>
    </p:spTree>
    <p:extLst>
      <p:ext uri="{BB962C8B-B14F-4D97-AF65-F5344CB8AC3E}">
        <p14:creationId xmlns:p14="http://schemas.microsoft.com/office/powerpoint/2010/main" val="2671253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sz="quarter" idx="14"/>
          </p:nvPr>
        </p:nvSpPr>
        <p:spPr/>
        <p:txBody>
          <a:bodyPr/>
          <a:lstStyle/>
          <a:p>
            <a:r>
              <a:rPr lang="fr-FR" dirty="0"/>
              <a:t>Voici quelques idées…</a:t>
            </a:r>
          </a:p>
        </p:txBody>
      </p:sp>
      <p:sp>
        <p:nvSpPr>
          <p:cNvPr id="7" name="Espace réservé du texte 6"/>
          <p:cNvSpPr>
            <a:spLocks noGrp="1"/>
          </p:cNvSpPr>
          <p:nvPr>
            <p:ph type="body" sz="quarter" idx="16"/>
          </p:nvPr>
        </p:nvSpPr>
        <p:spPr/>
        <p:txBody>
          <a:bodyPr/>
          <a:lstStyle/>
          <a:p>
            <a:pPr>
              <a:lnSpc>
                <a:spcPts val="1500"/>
              </a:lnSpc>
            </a:pPr>
            <a:r>
              <a:rPr lang="fr-FR" dirty="0"/>
              <a:t>Que devez-vous inclure dans une brochure ?</a:t>
            </a:r>
          </a:p>
        </p:txBody>
      </p:sp>
      <p:pic>
        <p:nvPicPr>
          <p:cNvPr id="18" name="Espace réservé d’image 17" descr="Fleurs sur une barrière dans un café en plein air" title="Exemple d’image"/>
          <p:cNvPicPr>
            <a:picLocks noGrp="1" noChangeAspect="1"/>
          </p:cNvPicPr>
          <p:nvPr>
            <p:ph type="pic" sz="quarter" idx="11"/>
          </p:nvPr>
        </p:nvPicPr>
        <p:blipFill>
          <a:blip r:embed="rId3" cstate="print">
            <a:extLst>
              <a:ext uri="{28A0092B-C50C-407E-A947-70E740481C1C}">
                <a14:useLocalDpi xmlns:a14="http://schemas.microsoft.com/office/drawing/2010/main" val="0"/>
              </a:ext>
            </a:extLst>
          </a:blip>
          <a:srcRect l="25" r="25"/>
          <a:stretch>
            <a:fillRect/>
          </a:stretch>
        </p:blipFill>
        <p:spPr/>
      </p:pic>
      <p:sp>
        <p:nvSpPr>
          <p:cNvPr id="4" name="Espace réservé du texte 3"/>
          <p:cNvSpPr>
            <a:spLocks noGrp="1"/>
          </p:cNvSpPr>
          <p:nvPr>
            <p:ph type="body" sz="quarter" idx="13"/>
          </p:nvPr>
        </p:nvSpPr>
        <p:spPr/>
        <p:txBody>
          <a:bodyPr/>
          <a:lstStyle/>
          <a:p>
            <a:pPr lvl="0"/>
            <a:r>
              <a:rPr lang="fr-FR" dirty="0"/>
              <a:t>Cet emplacement est idéal pour insérer un énoncé de mission. Vous pouvez utiliser la partie droite de la page pour indiquer brièvement vos atouts et la partie centrale pour mettre en avant un témoignage de client.</a:t>
            </a:r>
          </a:p>
          <a:p>
            <a:pPr lvl="0"/>
            <a:r>
              <a:rPr lang="fr-FR" dirty="0"/>
              <a:t>(Veillez à sélectionner des photos qui mettent en valeur le savoir-faire de votre entreprise. Vous devez toujours habiller les images pour renforcer leur impact.)</a:t>
            </a:r>
          </a:p>
        </p:txBody>
      </p:sp>
      <p:sp>
        <p:nvSpPr>
          <p:cNvPr id="8" name="Espace réservé du texte 7"/>
          <p:cNvSpPr>
            <a:spLocks noGrp="1"/>
          </p:cNvSpPr>
          <p:nvPr>
            <p:ph type="body" sz="quarter" idx="17"/>
          </p:nvPr>
        </p:nvSpPr>
        <p:spPr/>
        <p:txBody>
          <a:bodyPr/>
          <a:lstStyle/>
          <a:p>
            <a:pPr lvl="0"/>
            <a:r>
              <a:rPr lang="fr-FR" dirty="0"/>
              <a:t>Vous pensez qu’un document de si bonne facture est nécessairement difficile à mettre en forme ?</a:t>
            </a:r>
          </a:p>
        </p:txBody>
      </p:sp>
      <p:sp>
        <p:nvSpPr>
          <p:cNvPr id="9" name="Espace réservé du texte 8"/>
          <p:cNvSpPr>
            <a:spLocks noGrp="1"/>
          </p:cNvSpPr>
          <p:nvPr>
            <p:ph type="body" sz="quarter" idx="18"/>
          </p:nvPr>
        </p:nvSpPr>
        <p:spPr/>
        <p:txBody>
          <a:bodyPr/>
          <a:lstStyle/>
          <a:p>
            <a:pPr lvl="0"/>
            <a:r>
              <a:rPr lang="fr-FR" dirty="0"/>
              <a:t>Vous allez changer d’avis. Les espaces réservés dans cette brochure sont déjà mis en forme pour vous.</a:t>
            </a:r>
          </a:p>
        </p:txBody>
      </p:sp>
      <p:sp>
        <p:nvSpPr>
          <p:cNvPr id="11" name="Espace réservé du texte 10"/>
          <p:cNvSpPr>
            <a:spLocks noGrp="1"/>
          </p:cNvSpPr>
          <p:nvPr>
            <p:ph type="body" sz="quarter" idx="23"/>
          </p:nvPr>
        </p:nvSpPr>
        <p:spPr/>
        <p:txBody>
          <a:bodyPr/>
          <a:lstStyle/>
          <a:p>
            <a:pPr lvl="0"/>
            <a:r>
              <a:rPr lang="fr-FR" dirty="0"/>
              <a:t>« N’hésitez pas ! Mettez en lumière vos atouts ! Cet emplacement est idéal pour inclure un témoignage élogieux. »</a:t>
            </a:r>
          </a:p>
        </p:txBody>
      </p:sp>
      <p:sp>
        <p:nvSpPr>
          <p:cNvPr id="10" name="Espace réservé du texte 9"/>
          <p:cNvSpPr>
            <a:spLocks noGrp="1"/>
          </p:cNvSpPr>
          <p:nvPr>
            <p:ph type="body" sz="quarter" idx="19"/>
          </p:nvPr>
        </p:nvSpPr>
        <p:spPr/>
        <p:txBody>
          <a:bodyPr/>
          <a:lstStyle/>
          <a:p>
            <a:pPr lvl="0"/>
            <a:r>
              <a:rPr lang="fr-FR" dirty="0"/>
              <a:t>Obtenez les résultats souhaités</a:t>
            </a:r>
          </a:p>
        </p:txBody>
      </p:sp>
      <p:sp>
        <p:nvSpPr>
          <p:cNvPr id="12" name="Espace réservé du texte 11"/>
          <p:cNvSpPr>
            <a:spLocks noGrp="1"/>
          </p:cNvSpPr>
          <p:nvPr>
            <p:ph type="body" sz="quarter" idx="24"/>
          </p:nvPr>
        </p:nvSpPr>
        <p:spPr/>
        <p:txBody>
          <a:bodyPr/>
          <a:lstStyle/>
          <a:p>
            <a:pPr lvl="0"/>
            <a:r>
              <a:rPr lang="fr-FR" dirty="0"/>
              <a:t>Entrez votre propre texte pour mettre en avant votre entreprise et vos services !</a:t>
            </a:r>
          </a:p>
        </p:txBody>
      </p:sp>
      <p:sp>
        <p:nvSpPr>
          <p:cNvPr id="13" name="Espace réservé du texte 12"/>
          <p:cNvSpPr>
            <a:spLocks noGrp="1"/>
          </p:cNvSpPr>
          <p:nvPr>
            <p:ph type="body" sz="quarter" idx="25"/>
          </p:nvPr>
        </p:nvSpPr>
        <p:spPr/>
        <p:txBody>
          <a:bodyPr/>
          <a:lstStyle/>
          <a:p>
            <a:pPr lvl="0"/>
            <a:r>
              <a:rPr lang="fr-FR" dirty="0"/>
              <a:t>Vous utilisez des couleurs et des polices spéciales pour votre </a:t>
            </a:r>
            <a:r>
              <a:rPr lang="fr-FR" dirty="0"/>
              <a:t>entreprise</a:t>
            </a:r>
            <a:r>
              <a:rPr lang="fr-FR" dirty="0"/>
              <a:t> ?</a:t>
            </a:r>
          </a:p>
        </p:txBody>
      </p:sp>
      <p:sp>
        <p:nvSpPr>
          <p:cNvPr id="14" name="Espace réservé du texte 13"/>
          <p:cNvSpPr>
            <a:spLocks noGrp="1"/>
          </p:cNvSpPr>
          <p:nvPr>
            <p:ph type="body" sz="quarter" idx="26"/>
          </p:nvPr>
        </p:nvSpPr>
        <p:spPr/>
        <p:txBody>
          <a:bodyPr/>
          <a:lstStyle/>
          <a:p>
            <a:pPr lvl="0"/>
            <a:r>
              <a:rPr lang="fr-FR" dirty="0"/>
              <a:t>Aucun problème ! Copiez l’une d’entre elles et faites-la glisser à l’emplacement </a:t>
            </a:r>
            <a:r>
              <a:rPr lang="fr-FR" dirty="0" smtClean="0"/>
              <a:t>souhaité.</a:t>
            </a:r>
            <a:endParaRPr lang="fr-FR" dirty="0"/>
          </a:p>
        </p:txBody>
      </p:sp>
      <p:pic>
        <p:nvPicPr>
          <p:cNvPr id="19" name="Espace réservé d’image 18" descr="Tasse et soucoupe vertes sur une table en bois" title="Exemple d’image"/>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t="32" b="32"/>
          <a:stretch>
            <a:fillRect/>
          </a:stretch>
        </p:blipFill>
        <p:spPr/>
      </p:pic>
      <p:sp>
        <p:nvSpPr>
          <p:cNvPr id="6" name="Espace réservé du texte 5"/>
          <p:cNvSpPr>
            <a:spLocks noGrp="1"/>
          </p:cNvSpPr>
          <p:nvPr>
            <p:ph type="body" sz="quarter" idx="15"/>
          </p:nvPr>
        </p:nvSpPr>
        <p:spPr/>
        <p:txBody>
          <a:bodyPr/>
          <a:lstStyle/>
          <a:p>
            <a:pPr lvl="0"/>
            <a:r>
              <a:rPr lang="fr-FR" dirty="0"/>
              <a:t>Tapez une </a:t>
            </a:r>
            <a:r>
              <a:rPr lang="fr-FR" dirty="0" smtClean="0"/>
              <a:t>légende </a:t>
            </a:r>
            <a:r>
              <a:rPr lang="fr-FR" dirty="0"/>
              <a:t>pour votre photo</a:t>
            </a:r>
          </a:p>
          <a:p>
            <a:endParaRPr lang="fr-FR" dirty="0"/>
          </a:p>
        </p:txBody>
      </p:sp>
      <p:sp>
        <p:nvSpPr>
          <p:cNvPr id="15" name="Espace réservé du texte 14"/>
          <p:cNvSpPr>
            <a:spLocks noGrp="1"/>
          </p:cNvSpPr>
          <p:nvPr>
            <p:ph type="body" sz="quarter" idx="27"/>
          </p:nvPr>
        </p:nvSpPr>
        <p:spPr/>
        <p:txBody>
          <a:bodyPr/>
          <a:lstStyle/>
          <a:p>
            <a:pPr lvl="0"/>
            <a:r>
              <a:rPr lang="fr-FR" dirty="0"/>
              <a:t>Veillez également à inclure quelques informations sur vos offres et vos spécificités par rapport à vos concurrents.</a:t>
            </a:r>
          </a:p>
        </p:txBody>
      </p:sp>
      <p:sp>
        <p:nvSpPr>
          <p:cNvPr id="16" name="Espace réservé du texte 15"/>
          <p:cNvSpPr>
            <a:spLocks noGrp="1"/>
          </p:cNvSpPr>
          <p:nvPr>
            <p:ph type="body" sz="quarter" idx="28"/>
          </p:nvPr>
        </p:nvSpPr>
        <p:spPr/>
        <p:txBody>
          <a:bodyPr/>
          <a:lstStyle/>
          <a:p>
            <a:pPr lvl="0"/>
            <a:r>
              <a:rPr lang="fr-FR" dirty="0"/>
              <a:t>Nos produits et services</a:t>
            </a:r>
          </a:p>
        </p:txBody>
      </p:sp>
      <p:sp>
        <p:nvSpPr>
          <p:cNvPr id="17" name="Espace réservé du texte 16"/>
          <p:cNvSpPr>
            <a:spLocks noGrp="1"/>
          </p:cNvSpPr>
          <p:nvPr>
            <p:ph type="body" sz="quarter" idx="29"/>
          </p:nvPr>
        </p:nvSpPr>
        <p:spPr/>
        <p:txBody>
          <a:bodyPr/>
          <a:lstStyle/>
          <a:p>
            <a:pPr lvl="0"/>
            <a:r>
              <a:rPr lang="fr-FR" dirty="0"/>
              <a:t>Vous pouvez également inclure une liste à puces de vos produits, de vos services ou des principaux avantages que présente une collaboration avec votre entreprise, ou résumer vos spécialités en quelques paragraphes.</a:t>
            </a:r>
          </a:p>
          <a:p>
            <a:pPr lvl="0"/>
            <a:r>
              <a:rPr lang="fr-FR" dirty="0"/>
              <a:t>Nous savons que vous pouvez évoquer longuement les activités de votre entreprise. (Quoi de plus normal !?) Rappelez-vous qu’il s’agit de marketing : si vous voulez attirez l’attention, restez concis et lisible, et adoptez un ton convivial.</a:t>
            </a:r>
          </a:p>
        </p:txBody>
      </p:sp>
    </p:spTree>
    <p:extLst>
      <p:ext uri="{BB962C8B-B14F-4D97-AF65-F5344CB8AC3E}">
        <p14:creationId xmlns:p14="http://schemas.microsoft.com/office/powerpoint/2010/main" val="653308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CouleurBrochure">
  <a:themeElements>
    <a:clrScheme name="CouleurBrochure">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8585D7-9F9A-464B-98FD-C2369966A8D7}">
  <ds:schemaRefs>
    <ds:schemaRef ds:uri="http://schemas.microsoft.com/sharepoint/v3/contenttype/forms"/>
  </ds:schemaRefs>
</ds:datastoreItem>
</file>

<file path=customXml/itemProps2.xml><?xml version="1.0" encoding="utf-8"?>
<ds:datastoreItem xmlns:ds="http://schemas.openxmlformats.org/officeDocument/2006/customXml" ds:itemID="{80E32F16-139C-406D-87C5-ECC5DE68882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BB39241-3DC4-4E74-9CA5-66F559558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428</Words>
  <Application>Microsoft Office PowerPoint</Application>
  <PresentationFormat>Personnalisé</PresentationFormat>
  <Paragraphs>38</Paragraphs>
  <Slides>2</Slides>
  <Notes>2</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Cambria</vt:lpstr>
      <vt:lpstr>CouleurBrochure</vt:lpstr>
      <vt:lpstr>Northwind Traders</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2012-07-26T23:19:00Z</dcterms:created>
  <dcterms:modified xsi:type="dcterms:W3CDTF">2013-09-20T08:22:24Z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sMyDocuments">
    <vt:bool>true</vt:bool>
  </property>
</Properties>
</file>