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customXml/item3.xml" ContentType="application/xml"/>
  <Override PartName="/customXml/itemProps31.xml" ContentType="application/vnd.openxmlformats-officedocument.customXmlProperties+xml"/>
  <Override PartName="/ppt/handoutMasters/handoutMaster11.xml" ContentType="application/vnd.openxmlformats-officedocument.presentationml.handoutMaster+xml"/>
  <Override PartName="/ppt/theme/theme31.xml" ContentType="application/vnd.openxmlformats-officedocument.theme+xml"/>
  <Override PartName="/customXml/item22.xml" ContentType="application/xml"/>
  <Override PartName="/customXml/itemProps22.xml" ContentType="application/vnd.openxmlformats-officedocument.customXmlProperties+xml"/>
  <Override PartName="/customXml/item13.xml" ContentType="application/xml"/>
  <Override PartName="/customXml/itemProps13.xml" ContentType="application/vnd.openxmlformats-officedocument.customXmlProperties+xml"/>
  <Override PartName="/ppt/notesMasters/notesMaster11.xml" ContentType="application/vnd.openxmlformats-officedocument.presentationml.notesMaster+xml"/>
  <Override PartName="/ppt/theme/theme22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3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docProps/custom.xml" ContentType="application/vnd.openxmlformats-officedocument.custom-properti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5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2192000" cy="6858000"/>
  <p:notesSz cx="6858000" cy="9144000"/>
  <p:defaultTextStyle>
    <a:defPPr rtl="0"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 autoAdjust="0"/>
  </p:normalViewPr>
  <p:slideViewPr>
    <p:cSldViewPr snapToGrid="0">
      <p:cViewPr varScale="1">
        <p:scale>
          <a:sx n="112" d="100"/>
          <a:sy n="112" d="100"/>
        </p:scale>
        <p:origin x="540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3876" y="108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8" /><Relationship Type="http://schemas.openxmlformats.org/officeDocument/2006/relationships/customXml" Target="/customXml/item3.xml" Id="rId3" /><Relationship Type="http://schemas.openxmlformats.org/officeDocument/2006/relationships/handoutMaster" Target="/ppt/handoutMasters/handoutMaster11.xml" Id="rId7" /><Relationship Type="http://schemas.openxmlformats.org/officeDocument/2006/relationships/customXml" Target="/customXml/item22.xml" Id="rId2" /><Relationship Type="http://schemas.openxmlformats.org/officeDocument/2006/relationships/customXml" Target="/customXml/item13.xml" Id="rId1" /><Relationship Type="http://schemas.openxmlformats.org/officeDocument/2006/relationships/notesMaster" Target="/ppt/notesMasters/notesMaster11.xml" Id="rId6" /><Relationship Type="http://schemas.openxmlformats.org/officeDocument/2006/relationships/tableStyles" Target="/ppt/tableStyles.xml" Id="rId11" /><Relationship Type="http://schemas.openxmlformats.org/officeDocument/2006/relationships/slide" Target="/ppt/slides/slide11.xml" Id="rId5" /><Relationship Type="http://schemas.openxmlformats.org/officeDocument/2006/relationships/theme" Target="/ppt/theme/theme13.xml" Id="rId10" /><Relationship Type="http://schemas.openxmlformats.org/officeDocument/2006/relationships/slideMaster" Target="/ppt/slideMasters/slideMaster11.xml" Id="rId4" /><Relationship Type="http://schemas.openxmlformats.org/officeDocument/2006/relationships/viewProps" Target="/ppt/viewProps.xml" Id="rId9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1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>
            <a:extLst>
              <a:ext uri="{FF2B5EF4-FFF2-40B4-BE49-F238E27FC236}">
                <a16:creationId xmlns:a16="http://schemas.microsoft.com/office/drawing/2014/main" id="{EE18FA9B-3E06-41AF-BDF7-6710797097D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i-FI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40F9B942-99CF-4AC4-9F77-E625D2C71C6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D0FECFA-2BF2-4F2F-B95B-CBAD11B45EDF}" type="datetime1">
              <a:rPr lang="fi-FI" smtClean="0"/>
              <a:t>28.6.2021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3CAD4C1D-64AA-4DA1-8A75-FCF5ECA4501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8D886DA9-2A38-4F39-B33B-4F7B5E44448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775EF03-110B-4710-A708-FEF1927612B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323214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2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i-FI" noProof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84FFCA4-1FF1-4830-AF8C-941660028FE8}" type="datetime1">
              <a:rPr lang="fi-FI" noProof="0" smtClean="0"/>
              <a:t>28.6.2021</a:t>
            </a:fld>
            <a:endParaRPr lang="fi-FI" noProof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i-FI" noProof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i-FI" noProof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18CCA95-4F40-4CDD-BF1E-B8C9EB86EE73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25662959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918CCA95-4F40-4CDD-BF1E-B8C9EB86EE73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180514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untainen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uorakulmio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Suorakulmio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kstiruutu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i-FI" sz="18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fi-FI" sz="10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2611808" y="808056"/>
            <a:ext cx="7954091" cy="1077229"/>
          </a:xfrm>
        </p:spPr>
        <p:txBody>
          <a:bodyPr rtlCol="0"/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Pystysuuntaisen tekstin paikkamerkki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fi-FI" noProof="0"/>
              <a:t>Muokkaa tekstin perustyyliä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0770CD2-5B24-4A8B-93EE-E6B1D5C0F4DF}" type="datetime1">
              <a:rPr lang="fi-FI" noProof="0" smtClean="0"/>
              <a:t>28.6.2021</a:t>
            </a:fld>
            <a:endParaRPr lang="fi-FI" noProof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61784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Suorakulmio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rtlCol="0" anchor="t">
            <a:normAutofit/>
          </a:bodyPr>
          <a:lstStyle>
            <a:lvl1pPr algn="r">
              <a:defRPr sz="6000"/>
            </a:lvl1pPr>
          </a:lstStyle>
          <a:p>
            <a:pPr rtl="0"/>
            <a:r>
              <a:rPr lang="fi-FI" noProof="0" dirty="0"/>
              <a:t>Muokkaa </a:t>
            </a:r>
            <a:r>
              <a:rPr lang="fi-FI" noProof="0" dirty="0" err="1"/>
              <a:t>ots</a:t>
            </a:r>
            <a:r>
              <a:rPr lang="fi-FI" noProof="0" dirty="0"/>
              <a:t>. </a:t>
            </a:r>
            <a:r>
              <a:rPr lang="fi-FI" noProof="0" dirty="0" err="1"/>
              <a:t>perustyyl</a:t>
            </a:r>
            <a:r>
              <a:rPr lang="fi-FI" noProof="0" dirty="0"/>
              <a:t>. </a:t>
            </a:r>
            <a:r>
              <a:rPr lang="fi-FI" noProof="0" dirty="0" err="1"/>
              <a:t>napsautt</a:t>
            </a:r>
            <a:r>
              <a:rPr lang="fi-FI" noProof="0" dirty="0"/>
              <a:t>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2772274" y="2268786"/>
            <a:ext cx="5357600" cy="1160213"/>
          </a:xfrm>
        </p:spPr>
        <p:txBody>
          <a:bodyPr tIns="0" rtlCol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fi-FI" noProof="0" dirty="0"/>
              <a:t>Muokkaa </a:t>
            </a:r>
            <a:r>
              <a:rPr lang="fi-FI" noProof="0" dirty="0" err="1"/>
              <a:t>ots</a:t>
            </a:r>
            <a:r>
              <a:rPr lang="fi-FI" noProof="0" dirty="0"/>
              <a:t>. </a:t>
            </a:r>
            <a:r>
              <a:rPr lang="fi-FI" noProof="0" dirty="0" err="1"/>
              <a:t>perustyyl</a:t>
            </a:r>
            <a:r>
              <a:rPr lang="fi-FI" noProof="0" dirty="0"/>
              <a:t>. </a:t>
            </a:r>
            <a:r>
              <a:rPr lang="fi-FI" noProof="0" dirty="0" err="1"/>
              <a:t>napsautt</a:t>
            </a:r>
            <a:r>
              <a:rPr lang="fi-FI" noProof="0" dirty="0"/>
              <a:t>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BBB0357-48F7-4163-96E9-C9F6683DF442}" type="datetime1">
              <a:rPr lang="fi-FI" noProof="0" smtClean="0"/>
              <a:t>28.6.2021</a:t>
            </a:fld>
            <a:endParaRPr lang="fi-FI" noProof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rIns="45720" rtlCol="0"/>
          <a:lstStyle/>
          <a:p>
            <a:pPr rtl="0"/>
            <a:fld id="{600CBFCC-E1FF-473E-BF42-70E7405CF173}" type="slidenum">
              <a:rPr lang="fi-FI" noProof="0" smtClean="0"/>
              <a:t>‹#›</a:t>
            </a:fld>
            <a:endParaRPr lang="fi-FI" noProof="0"/>
          </a:p>
        </p:txBody>
      </p:sp>
      <p:sp>
        <p:nvSpPr>
          <p:cNvPr id="13" name="Tekstiruutu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i-FI" sz="24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fi-FI" sz="24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878285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untainen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uorakulmio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Suorakulmio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kstiruutu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i-FI" sz="18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fi-FI" sz="10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Pystysuuntainen otsikko 1"/>
          <p:cNvSpPr>
            <a:spLocks noGrp="1"/>
          </p:cNvSpPr>
          <p:nvPr>
            <p:ph type="title" orient="vert" hasCustomPrompt="1"/>
          </p:nvPr>
        </p:nvSpPr>
        <p:spPr>
          <a:xfrm>
            <a:off x="9239380" y="805818"/>
            <a:ext cx="1326519" cy="5244126"/>
          </a:xfrm>
        </p:spPr>
        <p:txBody>
          <a:bodyPr vert="eaVert" rtlCol="0"/>
          <a:lstStyle>
            <a:lvl1pPr algn="l">
              <a:defRPr/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Pystysuuntaisen tekstin paikkamerkki 2"/>
          <p:cNvSpPr>
            <a:spLocks noGrp="1"/>
          </p:cNvSpPr>
          <p:nvPr>
            <p:ph type="body" orient="vert" idx="1" hasCustomPrompt="1"/>
          </p:nvPr>
        </p:nvSpPr>
        <p:spPr>
          <a:xfrm>
            <a:off x="2608751" y="970410"/>
            <a:ext cx="6466903" cy="5079534"/>
          </a:xfrm>
        </p:spPr>
        <p:txBody>
          <a:bodyPr vert="eaVert" rtlCol="0"/>
          <a:lstStyle/>
          <a:p>
            <a:pPr lvl="0" rtl="0"/>
            <a:r>
              <a:rPr lang="fi-FI" noProof="0"/>
              <a:t>Muokkaa tekstin perustyyliä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9BBF204-A14D-40BD-9872-FDD1DB5830D2}" type="datetime1">
              <a:rPr lang="fi-FI" noProof="0" smtClean="0"/>
              <a:t>28.6.2021</a:t>
            </a:fld>
            <a:endParaRPr lang="fi-FI" noProof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11642362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uorakulmio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Suorakulmio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 hasCustomPrompt="1"/>
          </p:nvPr>
        </p:nvSpPr>
        <p:spPr/>
        <p:txBody>
          <a:bodyPr rtlCol="0" anchor="ctr"/>
          <a:lstStyle/>
          <a:p>
            <a:pPr lvl="0" rtl="0"/>
            <a:r>
              <a:rPr lang="fi-FI" noProof="0"/>
              <a:t>Muokkaa tekstin perustyyliä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97CF73D-DEB6-4DEC-A763-18477B9274D3}" type="datetime1">
              <a:rPr lang="fi-FI" noProof="0" smtClean="0"/>
              <a:t>28.6.2021</a:t>
            </a:fld>
            <a:endParaRPr lang="fi-FI" noProof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fi-FI" noProof="0" smtClean="0"/>
              <a:t>‹#›</a:t>
            </a:fld>
            <a:endParaRPr lang="fi-FI" noProof="0"/>
          </a:p>
        </p:txBody>
      </p:sp>
      <p:sp>
        <p:nvSpPr>
          <p:cNvPr id="7" name="Tekstiruutu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i-FI" sz="18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fi-FI" sz="10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02941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uorakulmio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Suorakulmio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kstiruutu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i-FI" sz="18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fi-FI" sz="10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2609873" y="3147254"/>
            <a:ext cx="7956560" cy="1424746"/>
          </a:xfrm>
        </p:spPr>
        <p:txBody>
          <a:bodyPr rtlCol="0" anchor="t">
            <a:normAutofit/>
          </a:bodyPr>
          <a:lstStyle>
            <a:lvl1pPr algn="r">
              <a:defRPr sz="3200"/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 hasCustomPrompt="1"/>
          </p:nvPr>
        </p:nvSpPr>
        <p:spPr>
          <a:xfrm>
            <a:off x="2773968" y="2268786"/>
            <a:ext cx="7791931" cy="878468"/>
          </a:xfrm>
        </p:spPr>
        <p:txBody>
          <a:bodyPr tIns="0" rtlCol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i-FI" noProof="0"/>
              <a:t>Muokkaa tekstin perustyyliä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1772905-1495-41CF-9139-CA815F5A175E}" type="datetime1">
              <a:rPr lang="fi-FI" noProof="0" smtClean="0"/>
              <a:t>28.6.2021</a:t>
            </a:fld>
            <a:endParaRPr lang="fi-FI" noProof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3636461385"/>
      </p:ext>
    </p:extLst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uorakulmio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Suorakulmio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2609873" y="805817"/>
            <a:ext cx="7950984" cy="1081705"/>
          </a:xfrm>
        </p:spPr>
        <p:txBody>
          <a:bodyPr rtlCol="0"/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 hasCustomPrompt="1"/>
          </p:nvPr>
        </p:nvSpPr>
        <p:spPr>
          <a:xfrm>
            <a:off x="2605374" y="2052116"/>
            <a:ext cx="3891960" cy="3997828"/>
          </a:xfrm>
        </p:spPr>
        <p:txBody>
          <a:bodyPr rtlCol="0"/>
          <a:lstStyle/>
          <a:p>
            <a:pPr lvl="0" rtl="0"/>
            <a:r>
              <a:rPr lang="fi-FI" noProof="0"/>
              <a:t>Muokkaa tekstin perustyyliä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 hasCustomPrompt="1"/>
          </p:nvPr>
        </p:nvSpPr>
        <p:spPr>
          <a:xfrm>
            <a:off x="6666636" y="2052114"/>
            <a:ext cx="3894222" cy="3997829"/>
          </a:xfrm>
        </p:spPr>
        <p:txBody>
          <a:bodyPr rtlCol="0"/>
          <a:lstStyle/>
          <a:p>
            <a:pPr lvl="0" rtl="0"/>
            <a:r>
              <a:rPr lang="fi-FI" noProof="0"/>
              <a:t>Muokkaa tekstin perustyyliä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BF64D16-A44B-4061-B3E3-5E8BAD73D7CA}" type="datetime1">
              <a:rPr lang="fi-FI" noProof="0" smtClean="0"/>
              <a:t>28.6.2021</a:t>
            </a:fld>
            <a:endParaRPr lang="fi-FI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fi-FI" noProof="0" smtClean="0"/>
              <a:t>‹#›</a:t>
            </a:fld>
            <a:endParaRPr lang="fi-FI" noProof="0"/>
          </a:p>
        </p:txBody>
      </p:sp>
      <p:sp>
        <p:nvSpPr>
          <p:cNvPr id="10" name="Tekstiruutu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i-FI" sz="18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fi-FI" sz="10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05007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uorakulmio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Suorakulmio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kstiruutu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i-FI" sz="18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fi-FI" sz="10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2609873" y="805818"/>
            <a:ext cx="7956560" cy="1078348"/>
          </a:xfrm>
        </p:spPr>
        <p:txBody>
          <a:bodyPr rtlCol="0"/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 hasCustomPrompt="1"/>
          </p:nvPr>
        </p:nvSpPr>
        <p:spPr>
          <a:xfrm>
            <a:off x="2609285" y="2052115"/>
            <a:ext cx="3896467" cy="713818"/>
          </a:xfrm>
        </p:spPr>
        <p:txBody>
          <a:bodyPr rtlCol="0"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i-FI" noProof="0"/>
              <a:t>Muokkaa tekstin perustyyliä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 hasCustomPrompt="1"/>
          </p:nvPr>
        </p:nvSpPr>
        <p:spPr>
          <a:xfrm>
            <a:off x="2609285" y="2851331"/>
            <a:ext cx="3893623" cy="3071434"/>
          </a:xfrm>
        </p:spPr>
        <p:txBody>
          <a:bodyPr rtlCol="0"/>
          <a:lstStyle/>
          <a:p>
            <a:pPr lvl="0" rtl="0"/>
            <a:r>
              <a:rPr lang="fi-FI" noProof="0"/>
              <a:t>Muokkaa tekstin perustyyliä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 hasCustomPrompt="1"/>
          </p:nvPr>
        </p:nvSpPr>
        <p:spPr>
          <a:xfrm>
            <a:off x="6666634" y="2052115"/>
            <a:ext cx="3899798" cy="713818"/>
          </a:xfrm>
        </p:spPr>
        <p:txBody>
          <a:bodyPr rtlCol="0"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i-FI" noProof="0"/>
              <a:t>Muokkaa tekstin perustyyliä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 hasCustomPrompt="1"/>
          </p:nvPr>
        </p:nvSpPr>
        <p:spPr>
          <a:xfrm>
            <a:off x="6666635" y="2851331"/>
            <a:ext cx="3899798" cy="3071434"/>
          </a:xfrm>
        </p:spPr>
        <p:txBody>
          <a:bodyPr rtlCol="0"/>
          <a:lstStyle/>
          <a:p>
            <a:pPr lvl="0" rtl="0"/>
            <a:r>
              <a:rPr lang="fi-FI" noProof="0"/>
              <a:t>Muokkaa tekstin perustyyliä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B5F92A1-48D9-4AA6-B085-8971803FADBB}" type="datetime1">
              <a:rPr lang="fi-FI" noProof="0" smtClean="0"/>
              <a:t>28.6.2021</a:t>
            </a:fld>
            <a:endParaRPr lang="fi-FI" noProof="0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422361363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orakulmio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Suorakulmio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E173DDD-D5C2-4B70-A335-5F15FFB51F02}" type="datetime1">
              <a:rPr lang="fi-FI" noProof="0" smtClean="0"/>
              <a:t>28.6.2021</a:t>
            </a:fld>
            <a:endParaRPr lang="fi-FI" noProof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fi-FI" noProof="0" smtClean="0"/>
              <a:t>‹#›</a:t>
            </a:fld>
            <a:endParaRPr lang="fi-FI" noProof="0"/>
          </a:p>
        </p:txBody>
      </p:sp>
      <p:sp>
        <p:nvSpPr>
          <p:cNvPr id="8" name="Tekstiruutu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i-FI" sz="18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fi-FI" sz="10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66568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orakulmio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Suorakulmio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A1DD3FE-69E7-48FC-8274-939EC4ABB48C}" type="datetime1">
              <a:rPr lang="fi-FI" noProof="0" smtClean="0"/>
              <a:t>28.6.2021</a:t>
            </a:fld>
            <a:endParaRPr lang="fi-FI" noProof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292467245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uorakulmio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Suorakulmio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kstiruutu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i-FI" sz="18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fi-FI" sz="10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1970323" y="1282451"/>
            <a:ext cx="2664361" cy="1903241"/>
          </a:xfrm>
        </p:spPr>
        <p:txBody>
          <a:bodyPr rtlCol="0" anchor="b">
            <a:normAutofit/>
          </a:bodyPr>
          <a:lstStyle>
            <a:lvl1pPr algn="l">
              <a:defRPr sz="2400"/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5120154" y="805818"/>
            <a:ext cx="5446278" cy="5244126"/>
          </a:xfrm>
        </p:spPr>
        <p:txBody>
          <a:bodyPr rtlCol="0" anchor="ctr"/>
          <a:lstStyle/>
          <a:p>
            <a:pPr lvl="0" rtl="0"/>
            <a:r>
              <a:rPr lang="fi-FI" noProof="0"/>
              <a:t>Muokkaa tekstin perustyyliä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 hasCustomPrompt="1"/>
          </p:nvPr>
        </p:nvSpPr>
        <p:spPr>
          <a:xfrm>
            <a:off x="1970322" y="3186154"/>
            <a:ext cx="2664361" cy="2386397"/>
          </a:xfrm>
        </p:spPr>
        <p:txBody>
          <a:bodyPr rtlCol="0"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i-FI" noProof="0"/>
              <a:t>Muokkaa tekstin perustyyliä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C7FF6E9-E9B1-4F20-A0F5-0722A3A7B91A}" type="datetime1">
              <a:rPr lang="fi-FI" noProof="0" smtClean="0"/>
              <a:t>28.6.2021</a:t>
            </a:fld>
            <a:endParaRPr lang="fi-FI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1650365514"/>
      </p:ext>
    </p:extLst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uorakulmio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Suorakulmio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Kuvan paikkamerkki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i-FI" noProof="0"/>
              <a:t>Lisää kuva napsauttamalla kuvaketta</a:t>
            </a:r>
          </a:p>
        </p:txBody>
      </p:sp>
      <p:sp>
        <p:nvSpPr>
          <p:cNvPr id="10" name="Tekstiruutu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i-FI" sz="18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fi-FI" sz="10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1971241" y="1282452"/>
            <a:ext cx="3970986" cy="1900473"/>
          </a:xfrm>
        </p:spPr>
        <p:txBody>
          <a:bodyPr rtlCol="0" anchor="b">
            <a:normAutofit/>
          </a:bodyPr>
          <a:lstStyle>
            <a:lvl1pPr algn="l">
              <a:defRPr sz="3200"/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 hasCustomPrompt="1"/>
          </p:nvPr>
        </p:nvSpPr>
        <p:spPr>
          <a:xfrm>
            <a:off x="1970322" y="3182928"/>
            <a:ext cx="3971874" cy="2386394"/>
          </a:xfrm>
        </p:spPr>
        <p:txBody>
          <a:bodyPr rtlCol="0"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i-FI" noProof="0"/>
              <a:t>Muokkaa tekstin perustyyliä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475F703-5B0C-4EB4-8961-0958EB568F5E}" type="datetime1">
              <a:rPr lang="fi-FI" noProof="0" smtClean="0"/>
              <a:t>28.6.2021</a:t>
            </a:fld>
            <a:endParaRPr lang="fi-FI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746702124"/>
      </p:ext>
    </p:extLst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image" Target="/ppt/media/image2.png" Id="rId13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3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Relationship Type="http://schemas.openxmlformats.org/officeDocument/2006/relationships/image" Target="/ppt/media/image32.png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Kuva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Kuva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Suorakulmio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i-FI" noProof="0"/>
              <a:t>Muokkaa tekstin perustyyliä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  <a:p>
            <a:pPr lvl="5" rtl="0"/>
            <a:r>
              <a:rPr lang="fi-FI" noProof="0"/>
              <a:t>Kuudes taso</a:t>
            </a:r>
          </a:p>
          <a:p>
            <a:pPr lvl="6" rtl="0"/>
            <a:r>
              <a:rPr lang="fi-FI" noProof="0"/>
              <a:t>Seitsemäs taso</a:t>
            </a:r>
          </a:p>
          <a:p>
            <a:pPr lvl="7" rtl="0"/>
            <a:r>
              <a:rPr lang="fi-FI" noProof="0"/>
              <a:t>Kahdeksas taso</a:t>
            </a:r>
          </a:p>
          <a:p>
            <a:pPr lvl="8" rtl="0"/>
            <a:r>
              <a:rPr lang="fi-FI" noProof="0"/>
              <a:t>Yhdeksäs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rtl="0"/>
            <a:fld id="{AEFA4EBF-4B80-4549-87EC-FF3AA58B0A91}" type="datetime1">
              <a:rPr lang="fi-FI" noProof="0" smtClean="0"/>
              <a:t>28.6.2021</a:t>
            </a:fld>
            <a:endParaRPr lang="fi-FI" noProof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fi-FI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00CBFCC-E1FF-473E-BF42-70E7405CF173}" type="slidenum">
              <a:rPr lang="fi-FI" noProof="0" smtClean="0"/>
              <a:t>‹#›</a:t>
            </a:fld>
            <a:endParaRPr lang="fi-FI" noProof="0"/>
          </a:p>
        </p:txBody>
      </p:sp>
      <p:sp>
        <p:nvSpPr>
          <p:cNvPr id="57" name="Suorakulmio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717581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FB28281-3783-403A-B1AB-0182A003DF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4542EAC-8BF3-4BFD-9891-145BC49409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3726541"/>
      </p:ext>
    </p:extLst>
  </p:cSld>
  <p:clrMapOvr>
    <a:masterClrMapping/>
  </p:clrMapOvr>
</p:sld>
</file>

<file path=ppt/theme/_rels/theme13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3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ppt/theme/theme2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2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3.xml><?xml version="1.0" encoding="utf-8"?>
<ds:datastoreItem xmlns:ds="http://schemas.openxmlformats.org/officeDocument/2006/customXml" ds:itemID="{79B0F2AC-8567-4D03-BFFC-653DB596C528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2.xml><?xml version="1.0" encoding="utf-8"?>
<ds:datastoreItem xmlns:ds="http://schemas.openxmlformats.org/officeDocument/2006/customXml" ds:itemID="{7C2F7BF6-CD39-4568-B8BD-EA8D252E10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1.xml><?xml version="1.0" encoding="utf-8"?>
<ds:datastoreItem xmlns:ds="http://schemas.openxmlformats.org/officeDocument/2006/customXml" ds:itemID="{350455F8-10A0-4EEF-9BB1-9035E295B165}">
  <ds:schemaRefs>
    <ds:schemaRef ds:uri="http://schemas.microsoft.com/sharepoint/v3/contenttype/forms"/>
  </ds:schemaRefs>
</ds:datastoreItem>
</file>

<file path=docProps/app.xml><?xml version="1.0" encoding="utf-8"?>
<ap:Properties xmlns:vt="http://schemas.openxmlformats.org/officeDocument/2006/docPropsVTypes" xmlns:ap="http://schemas.openxmlformats.org/officeDocument/2006/extended-properties">
  <ap:Template>Madison</ap:Template>
  <ap:TotalTime>0</ap:TotalTime>
  <ap:Words>1</ap:Words>
  <ap:PresentationFormat>Laajakuva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ap:HeadingPairs>
  <ap:TitlesOfParts>
    <vt:vector baseType="lpstr" size="7">
      <vt:lpstr>Arial</vt:lpstr>
      <vt:lpstr>Calibri</vt:lpstr>
      <vt:lpstr>MS Shell Dlg 2</vt:lpstr>
      <vt:lpstr>Wingdings</vt:lpstr>
      <vt:lpstr>Wingdings 3</vt:lpstr>
      <vt:lpstr>Madison</vt:lpstr>
      <vt:lpstr>PowerPoint-esitys</vt:lpstr>
    </vt:vector>
  </ap:TitlesOfParts>
  <ap:Company/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modified xsi:type="dcterms:W3CDTF">2021-06-28T06:56:48Z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