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6623" autoAdjust="0"/>
  </p:normalViewPr>
  <p:slideViewPr>
    <p:cSldViewPr snapToGrid="0">
      <p:cViewPr varScale="1">
        <p:scale>
          <a:sx n="117" d="100"/>
          <a:sy n="117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21-07-29T01:21:40.365" v="22" actId="790"/>
      <pc:docMkLst>
        <pc:docMk/>
      </pc:docMkLst>
      <pc:sldChg chg="modSp mod modNotes modNotesTx">
        <pc:chgData name="Fake Test User" userId="SID-0" providerId="Test" clId="FakeClientId" dt="2021-07-29T01:21:11.428" v="16" actId="790"/>
        <pc:sldMkLst>
          <pc:docMk/>
          <pc:sldMk cId="1194440229" sldId="256"/>
        </pc:sldMkLst>
        <pc:spChg chg="mod">
          <ac:chgData name="Fake Test User" userId="SID-0" providerId="Test" clId="FakeClientId" dt="2021-07-29T01:18:27.552" v="0" actId="790"/>
          <ac:spMkLst>
            <pc:docMk/>
            <pc:sldMk cId="119444022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1:18:27.552" v="0" actId="790"/>
          <ac:spMkLst>
            <pc:docMk/>
            <pc:sldMk cId="119444022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1:21:40.365" v="22" actId="790"/>
        <pc:sldMasterMkLst>
          <pc:docMk/>
          <pc:sldMasterMk cId="0" sldId="2147483696"/>
        </pc:sldMasterMkLst>
        <pc:spChg chg="mod">
          <ac:chgData name="Fake Test User" userId="SID-0" providerId="Test" clId="FakeClientId" dt="2021-07-29T01:18:55.974" v="2" actId="790"/>
          <ac:spMkLst>
            <pc:docMk/>
            <pc:sldMasterMk cId="0" sldId="2147483696"/>
            <ac:spMk id="2" creationId="{00000000-0000-0000-0000-000000000000}"/>
          </ac:spMkLst>
        </pc:spChg>
        <pc:spChg chg="mod">
          <ac:chgData name="Fake Test User" userId="SID-0" providerId="Test" clId="FakeClientId" dt="2021-07-29T01:18:55.974" v="2" actId="790"/>
          <ac:spMkLst>
            <pc:docMk/>
            <pc:sldMasterMk cId="0" sldId="2147483696"/>
            <ac:spMk id="3" creationId="{00000000-0000-0000-0000-000000000000}"/>
          </ac:spMkLst>
        </pc:spChg>
        <pc:spChg chg="mod">
          <ac:chgData name="Fake Test User" userId="SID-0" providerId="Test" clId="FakeClientId" dt="2021-07-29T01:18:55.974" v="2" actId="790"/>
          <ac:spMkLst>
            <pc:docMk/>
            <pc:sldMasterMk cId="0" sldId="2147483696"/>
            <ac:spMk id="4" creationId="{00000000-0000-0000-0000-000000000000}"/>
          </ac:spMkLst>
        </pc:spChg>
        <pc:spChg chg="mod">
          <ac:chgData name="Fake Test User" userId="SID-0" providerId="Test" clId="FakeClientId" dt="2021-07-29T01:18:55.974" v="2" actId="790"/>
          <ac:spMkLst>
            <pc:docMk/>
            <pc:sldMasterMk cId="0" sldId="2147483696"/>
            <ac:spMk id="5" creationId="{00000000-0000-0000-0000-000000000000}"/>
          </ac:spMkLst>
        </pc:spChg>
        <pc:spChg chg="mod">
          <ac:chgData name="Fake Test User" userId="SID-0" providerId="Test" clId="FakeClientId" dt="2021-07-29T01:18:55.974" v="2" actId="790"/>
          <ac:spMkLst>
            <pc:docMk/>
            <pc:sldMasterMk cId="0" sldId="2147483696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1:21:40.365" v="22" actId="790"/>
          <pc:sldLayoutMkLst>
            <pc:docMk/>
            <pc:sldMasterMk cId="0" sldId="2147483696"/>
            <pc:sldLayoutMk cId="0" sldId="2147483697"/>
          </pc:sldLayoutMkLst>
          <pc:spChg chg="mod">
            <ac:chgData name="Fake Test User" userId="SID-0" providerId="Test" clId="FakeClientId" dt="2021-07-29T01:21:40.365" v="22" actId="790"/>
            <ac:spMkLst>
              <pc:docMk/>
              <pc:sldMasterMk cId="0" sldId="2147483696"/>
              <pc:sldLayoutMk cId="0" sldId="214748369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21:40.365" v="22" actId="790"/>
            <ac:spMkLst>
              <pc:docMk/>
              <pc:sldMasterMk cId="0" sldId="2147483696"/>
              <pc:sldLayoutMk cId="0" sldId="214748369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21:40.365" v="22" actId="790"/>
            <ac:spMkLst>
              <pc:docMk/>
              <pc:sldMasterMk cId="0" sldId="2147483696"/>
              <pc:sldLayoutMk cId="0" sldId="214748369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1:21:40.365" v="22" actId="790"/>
            <ac:spMkLst>
              <pc:docMk/>
              <pc:sldMasterMk cId="0" sldId="2147483696"/>
              <pc:sldLayoutMk cId="0" sldId="2147483697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1:21:40.365" v="22" actId="790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19:19.052" v="4" actId="790"/>
          <pc:sldLayoutMkLst>
            <pc:docMk/>
            <pc:sldMasterMk cId="0" sldId="2147483696"/>
            <pc:sldLayoutMk cId="0" sldId="2147483698"/>
          </pc:sldLayoutMkLst>
          <pc:spChg chg="mod">
            <ac:chgData name="Fake Test User" userId="SID-0" providerId="Test" clId="FakeClientId" dt="2021-07-29T01:19:19.052" v="4" actId="790"/>
            <ac:spMkLst>
              <pc:docMk/>
              <pc:sldMasterMk cId="0" sldId="2147483696"/>
              <pc:sldLayoutMk cId="0" sldId="214748369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19:19.052" v="4" actId="790"/>
            <ac:spMkLst>
              <pc:docMk/>
              <pc:sldMasterMk cId="0" sldId="2147483696"/>
              <pc:sldLayoutMk cId="0" sldId="214748369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19:19.052" v="4" actId="790"/>
            <ac:spMkLst>
              <pc:docMk/>
              <pc:sldMasterMk cId="0" sldId="2147483696"/>
              <pc:sldLayoutMk cId="0" sldId="2147483698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1:19:19.052" v="4" actId="790"/>
            <ac:spMkLst>
              <pc:docMk/>
              <pc:sldMasterMk cId="0" sldId="2147483696"/>
              <pc:sldLayoutMk cId="0" sldId="214748369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1:19:19.052" v="4" actId="790"/>
            <ac:spMkLst>
              <pc:docMk/>
              <pc:sldMasterMk cId="0" sldId="2147483696"/>
              <pc:sldLayoutMk cId="0" sldId="214748369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19:25.208" v="5" actId="790"/>
          <pc:sldLayoutMkLst>
            <pc:docMk/>
            <pc:sldMasterMk cId="0" sldId="2147483696"/>
            <pc:sldLayoutMk cId="0" sldId="2147483699"/>
          </pc:sldLayoutMkLst>
          <pc:spChg chg="mod">
            <ac:chgData name="Fake Test User" userId="SID-0" providerId="Test" clId="FakeClientId" dt="2021-07-29T01:19:25.208" v="5" actId="790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19:25.208" v="5" actId="790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19:25.208" v="5" actId="790"/>
            <ac:spMkLst>
              <pc:docMk/>
              <pc:sldMasterMk cId="0" sldId="2147483696"/>
              <pc:sldLayoutMk cId="0" sldId="214748369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1:19:25.208" v="5" actId="790"/>
            <ac:spMkLst>
              <pc:docMk/>
              <pc:sldMasterMk cId="0" sldId="2147483696"/>
              <pc:sldLayoutMk cId="0" sldId="214748369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1:19:25.208" v="5" actId="790"/>
            <ac:spMkLst>
              <pc:docMk/>
              <pc:sldMasterMk cId="0" sldId="2147483696"/>
              <pc:sldLayoutMk cId="0" sldId="214748369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19:30.740" v="6" actId="790"/>
          <pc:sldLayoutMkLst>
            <pc:docMk/>
            <pc:sldMasterMk cId="0" sldId="2147483696"/>
            <pc:sldLayoutMk cId="0" sldId="2147483700"/>
          </pc:sldLayoutMkLst>
          <pc:spChg chg="mod">
            <ac:chgData name="Fake Test User" userId="SID-0" providerId="Test" clId="FakeClientId" dt="2021-07-29T01:19:30.740" v="6" actId="790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19:30.740" v="6" actId="790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19:30.740" v="6" actId="790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1:19:30.740" v="6" actId="790"/>
            <ac:spMkLst>
              <pc:docMk/>
              <pc:sldMasterMk cId="0" sldId="2147483696"/>
              <pc:sldLayoutMk cId="0" sldId="214748370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1:19:30.740" v="6" actId="790"/>
            <ac:spMkLst>
              <pc:docMk/>
              <pc:sldMasterMk cId="0" sldId="2147483696"/>
              <pc:sldLayoutMk cId="0" sldId="2147483700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1:19:30.740" v="6" actId="790"/>
            <ac:spMkLst>
              <pc:docMk/>
              <pc:sldMasterMk cId="0" sldId="2147483696"/>
              <pc:sldLayoutMk cId="0" sldId="2147483700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19:36.271" v="7" actId="790"/>
          <pc:sldLayoutMkLst>
            <pc:docMk/>
            <pc:sldMasterMk cId="0" sldId="2147483696"/>
            <pc:sldLayoutMk cId="0" sldId="2147483701"/>
          </pc:sldLayoutMkLst>
          <pc:spChg chg="mod">
            <ac:chgData name="Fake Test User" userId="SID-0" providerId="Test" clId="FakeClientId" dt="2021-07-29T01:19:36.271" v="7" actId="790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19:36.271" v="7" actId="790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1:19:36.271" v="7" actId="790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1:19:36.271" v="7" actId="790"/>
            <ac:spMkLst>
              <pc:docMk/>
              <pc:sldMasterMk cId="0" sldId="2147483696"/>
              <pc:sldLayoutMk cId="0" sldId="214748370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1:19:36.271" v="7" actId="790"/>
            <ac:spMkLst>
              <pc:docMk/>
              <pc:sldMasterMk cId="0" sldId="2147483696"/>
              <pc:sldLayoutMk cId="0" sldId="214748370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1:19:36.271" v="7" actId="790"/>
            <ac:spMkLst>
              <pc:docMk/>
              <pc:sldMasterMk cId="0" sldId="2147483696"/>
              <pc:sldLayoutMk cId="0" sldId="214748370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1:19:36.271" v="7" actId="790"/>
            <ac:spMkLst>
              <pc:docMk/>
              <pc:sldMasterMk cId="0" sldId="2147483696"/>
              <pc:sldLayoutMk cId="0" sldId="2147483701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1:19:36.271" v="7" actId="790"/>
            <ac:spMkLst>
              <pc:docMk/>
              <pc:sldMasterMk cId="0" sldId="2147483696"/>
              <pc:sldLayoutMk cId="0" sldId="2147483701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19:44.740" v="8" actId="790"/>
          <pc:sldLayoutMkLst>
            <pc:docMk/>
            <pc:sldMasterMk cId="0" sldId="2147483696"/>
            <pc:sldLayoutMk cId="0" sldId="2147483702"/>
          </pc:sldLayoutMkLst>
          <pc:spChg chg="mod">
            <ac:chgData name="Fake Test User" userId="SID-0" providerId="Test" clId="FakeClientId" dt="2021-07-29T01:19:44.740" v="8" actId="790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19:44.740" v="8" actId="790"/>
            <ac:spMkLst>
              <pc:docMk/>
              <pc:sldMasterMk cId="0" sldId="2147483696"/>
              <pc:sldLayoutMk cId="0" sldId="214748370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19:44.740" v="8" actId="790"/>
            <ac:spMkLst>
              <pc:docMk/>
              <pc:sldMasterMk cId="0" sldId="2147483696"/>
              <pc:sldLayoutMk cId="0" sldId="214748370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1:19:44.740" v="8" actId="790"/>
            <ac:spMkLst>
              <pc:docMk/>
              <pc:sldMasterMk cId="0" sldId="2147483696"/>
              <pc:sldLayoutMk cId="0" sldId="2147483702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19:49.380" v="9" actId="790"/>
          <pc:sldLayoutMkLst>
            <pc:docMk/>
            <pc:sldMasterMk cId="0" sldId="2147483696"/>
            <pc:sldLayoutMk cId="0" sldId="2147483703"/>
          </pc:sldLayoutMkLst>
          <pc:spChg chg="mod">
            <ac:chgData name="Fake Test User" userId="SID-0" providerId="Test" clId="FakeClientId" dt="2021-07-29T01:19:49.380" v="9" actId="790"/>
            <ac:spMkLst>
              <pc:docMk/>
              <pc:sldMasterMk cId="0" sldId="2147483696"/>
              <pc:sldLayoutMk cId="0" sldId="214748370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19:49.380" v="9" actId="790"/>
            <ac:spMkLst>
              <pc:docMk/>
              <pc:sldMasterMk cId="0" sldId="2147483696"/>
              <pc:sldLayoutMk cId="0" sldId="214748370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19:49.380" v="9" actId="790"/>
            <ac:spMkLst>
              <pc:docMk/>
              <pc:sldMasterMk cId="0" sldId="2147483696"/>
              <pc:sldLayoutMk cId="0" sldId="2147483703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19:57.865" v="10" actId="790"/>
          <pc:sldLayoutMkLst>
            <pc:docMk/>
            <pc:sldMasterMk cId="0" sldId="2147483696"/>
            <pc:sldLayoutMk cId="0" sldId="2147483704"/>
          </pc:sldLayoutMkLst>
          <pc:spChg chg="mod">
            <ac:chgData name="Fake Test User" userId="SID-0" providerId="Test" clId="FakeClientId" dt="2021-07-29T01:19:57.865" v="10" actId="790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19:57.865" v="10" actId="790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19:57.865" v="10" actId="790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1:19:57.865" v="10" actId="790"/>
            <ac:spMkLst>
              <pc:docMk/>
              <pc:sldMasterMk cId="0" sldId="2147483696"/>
              <pc:sldLayoutMk cId="0" sldId="2147483704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1:19:57.865" v="10" actId="790"/>
            <ac:spMkLst>
              <pc:docMk/>
              <pc:sldMasterMk cId="0" sldId="2147483696"/>
              <pc:sldLayoutMk cId="0" sldId="2147483704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1:19:57.865" v="10" actId="790"/>
            <ac:spMkLst>
              <pc:docMk/>
              <pc:sldMasterMk cId="0" sldId="2147483696"/>
              <pc:sldLayoutMk cId="0" sldId="214748370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20:06.771" v="11" actId="790"/>
          <pc:sldLayoutMkLst>
            <pc:docMk/>
            <pc:sldMasterMk cId="0" sldId="2147483696"/>
            <pc:sldLayoutMk cId="0" sldId="2147483705"/>
          </pc:sldLayoutMkLst>
          <pc:spChg chg="mod">
            <ac:chgData name="Fake Test User" userId="SID-0" providerId="Test" clId="FakeClientId" dt="2021-07-29T01:20:06.771" v="11" actId="790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20:06.771" v="11" actId="790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20:06.771" v="11" actId="790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1:20:06.771" v="11" actId="790"/>
            <ac:spMkLst>
              <pc:docMk/>
              <pc:sldMasterMk cId="0" sldId="2147483696"/>
              <pc:sldLayoutMk cId="0" sldId="214748370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1:20:06.771" v="11" actId="790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1:20:06.771" v="11" actId="790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20:11.615" v="12" actId="790"/>
          <pc:sldLayoutMkLst>
            <pc:docMk/>
            <pc:sldMasterMk cId="0" sldId="2147483696"/>
            <pc:sldLayoutMk cId="0" sldId="2147483706"/>
          </pc:sldLayoutMkLst>
          <pc:spChg chg="mod">
            <ac:chgData name="Fake Test User" userId="SID-0" providerId="Test" clId="FakeClientId" dt="2021-07-29T01:20:11.615" v="12" actId="790"/>
            <ac:spMkLst>
              <pc:docMk/>
              <pc:sldMasterMk cId="0" sldId="2147483696"/>
              <pc:sldLayoutMk cId="0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20:11.615" v="12" actId="790"/>
            <ac:spMkLst>
              <pc:docMk/>
              <pc:sldMasterMk cId="0" sldId="2147483696"/>
              <pc:sldLayoutMk cId="0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20:11.615" v="12" actId="790"/>
            <ac:spMkLst>
              <pc:docMk/>
              <pc:sldMasterMk cId="0" sldId="2147483696"/>
              <pc:sldLayoutMk cId="0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1:20:11.615" v="12" actId="790"/>
            <ac:spMkLst>
              <pc:docMk/>
              <pc:sldMasterMk cId="0" sldId="2147483696"/>
              <pc:sldLayoutMk cId="0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1:20:11.615" v="12" actId="790"/>
            <ac:spMkLst>
              <pc:docMk/>
              <pc:sldMasterMk cId="0" sldId="2147483696"/>
              <pc:sldLayoutMk cId="0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1:20:16.631" v="13" actId="790"/>
          <pc:sldLayoutMkLst>
            <pc:docMk/>
            <pc:sldMasterMk cId="0" sldId="2147483696"/>
            <pc:sldLayoutMk cId="0" sldId="2147483707"/>
          </pc:sldLayoutMkLst>
          <pc:spChg chg="mod">
            <ac:chgData name="Fake Test User" userId="SID-0" providerId="Test" clId="FakeClientId" dt="2021-07-29T01:20:16.631" v="13" actId="790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1:20:16.631" v="13" actId="790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1:20:16.631" v="13" actId="790"/>
            <ac:spMkLst>
              <pc:docMk/>
              <pc:sldMasterMk cId="0" sldId="2147483696"/>
              <pc:sldLayoutMk cId="0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1:20:16.631" v="13" actId="790"/>
            <ac:spMkLst>
              <pc:docMk/>
              <pc:sldMasterMk cId="0" sldId="2147483696"/>
              <pc:sldLayoutMk cId="0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1:20:16.631" v="13" actId="790"/>
            <ac:spMkLst>
              <pc:docMk/>
              <pc:sldMasterMk cId="0" sldId="2147483696"/>
              <pc:sldLayoutMk cId="0" sldId="214748370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0BEE2277-2189-4D8F-8D12-2A2EECFA3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CE3698-78A8-4CF5-A928-CC8517DD06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0DCB6-B55A-44EA-9508-DD3E6317793B}" type="datetime1">
              <a:rPr lang="fi-FI" smtClean="0"/>
              <a:t>29.7.2021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203B541-4C09-4FC6-A5A2-6A89267B54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0FE3C10-6B0B-4FF8-BEE4-8473180F59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52CB3-D276-4BEB-9A7E-8C1136874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437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0DD8F-14E8-4FB4-9851-6FF1E8116787}" type="datetime1">
              <a:rPr lang="fi-FI" smtClean="0"/>
              <a:pPr/>
              <a:t>29.7.2021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4F904-F624-4AA9-8809-5568B076AB8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441940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4F904-F624-4AA9-8809-5568B076AB8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838287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2F5775-22AD-4A90-AF7A-0C8298AF08B3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85CFC3-DBCA-474E-8A52-D7A8EEF9540B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A70876-4481-4B3F-A1EA-127D80C0C0AF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469509-6E38-4BAC-9016-8522EBF4235D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4A5BF-7E87-4604-A271-8E924F9F85C9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D5B7C7-69CC-41F1-A31C-819E85863046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99E60B-7ED8-43B8-99FC-E1FEE5FE1E15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AF3B81-AB11-46C5-B560-60520A137AAC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936EC2-D5CF-43CA-A8B7-E2AFF088C9EA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uorakulmio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A74B2B-D3E3-4CD2-ADD7-11C41CA8B7C1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orakulmio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27B1B820-47C3-43E7-8C5E-7999EF590BCE}" type="datetime1">
              <a:rPr lang="fi-FI" noProof="0" smtClean="0"/>
              <a:t>29.7.2021</a:t>
            </a:fld>
            <a:endParaRPr lang="fi-FI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11B05150-EE34-4B70-ABEC-44C91E21985B}" type="datetime1">
              <a:rPr lang="fi-FI" noProof="0" smtClean="0"/>
              <a:t>29.7.2021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2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TF00001246</ap:Template>
  <ap:TotalTime>9</ap:TotalTime>
  <ap:Words>1</ap:Words>
  <ap:PresentationFormat>Laajakuva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Gill Sans MT</vt:lpstr>
      <vt:lpstr>Pakkaus</vt:lpstr>
      <vt:lpstr>PowerPoint-esitys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2015-12-01T21:32:24Z</dcterms:created>
  <dcterms:modified xsi:type="dcterms:W3CDTF">2021-07-29T01:22:08Z</dcterms:modified>
</cp:coreProperties>
</file>