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8:23:34.208" v="20" actId="790"/>
      <pc:docMkLst>
        <pc:docMk/>
      </pc:docMkLst>
      <pc:sldChg chg="modSp mod modNotes modNotesTx">
        <pc:chgData name="Fake Test User" userId="SID-0" providerId="Test" clId="FakeClientId" dt="2021-07-28T08:22:36.442" v="18" actId="790"/>
        <pc:sldMkLst>
          <pc:docMk/>
          <pc:sldMk cId="1627197603" sldId="256"/>
        </pc:sldMkLst>
        <pc:spChg chg="mod">
          <ac:chgData name="Fake Test User" userId="SID-0" providerId="Test" clId="FakeClientId" dt="2021-07-28T08:19:23.160" v="0" actId="790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8:19:23.160" v="0" actId="790"/>
          <ac:spMkLst>
            <pc:docMk/>
            <pc:sldMk cId="16271976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8:23:34.208" v="20" actId="790"/>
        <pc:sldMasterMkLst>
          <pc:docMk/>
          <pc:sldMasterMk cId="0" sldId="2147483768"/>
        </pc:sldMasterMkLst>
        <pc:spChg chg="mod">
          <ac:chgData name="Fake Test User" userId="SID-0" providerId="Test" clId="FakeClientId" dt="2021-07-28T08:20:01.644" v="2" actId="790"/>
          <ac:spMkLst>
            <pc:docMk/>
            <pc:sldMasterMk cId="0" sldId="2147483768"/>
            <ac:spMk id="2" creationId="{00000000-0000-0000-0000-000000000000}"/>
          </ac:spMkLst>
        </pc:spChg>
        <pc:spChg chg="mod">
          <ac:chgData name="Fake Test User" userId="SID-0" providerId="Test" clId="FakeClientId" dt="2021-07-28T08:20:01.644" v="2" actId="790"/>
          <ac:spMkLst>
            <pc:docMk/>
            <pc:sldMasterMk cId="0" sldId="2147483768"/>
            <ac:spMk id="3" creationId="{00000000-0000-0000-0000-000000000000}"/>
          </ac:spMkLst>
        </pc:spChg>
        <pc:spChg chg="mod">
          <ac:chgData name="Fake Test User" userId="SID-0" providerId="Test" clId="FakeClientId" dt="2021-07-28T08:20:01.644" v="2" actId="790"/>
          <ac:spMkLst>
            <pc:docMk/>
            <pc:sldMasterMk cId="0" sldId="2147483768"/>
            <ac:spMk id="4" creationId="{00000000-0000-0000-0000-000000000000}"/>
          </ac:spMkLst>
        </pc:spChg>
        <pc:spChg chg="mod">
          <ac:chgData name="Fake Test User" userId="SID-0" providerId="Test" clId="FakeClientId" dt="2021-07-28T08:20:01.644" v="2" actId="790"/>
          <ac:spMkLst>
            <pc:docMk/>
            <pc:sldMasterMk cId="0" sldId="2147483768"/>
            <ac:spMk id="5" creationId="{00000000-0000-0000-0000-000000000000}"/>
          </ac:spMkLst>
        </pc:spChg>
        <pc:spChg chg="mod">
          <ac:chgData name="Fake Test User" userId="SID-0" providerId="Test" clId="FakeClientId" dt="2021-07-28T08:20:01.644" v="2" actId="790"/>
          <ac:spMkLst>
            <pc:docMk/>
            <pc:sldMasterMk cId="0" sldId="214748376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8:23:34.208" v="20" actId="790"/>
          <pc:sldLayoutMkLst>
            <pc:docMk/>
            <pc:sldMasterMk cId="0" sldId="2147483768"/>
            <pc:sldLayoutMk cId="0" sldId="2147483769"/>
          </pc:sldLayoutMkLst>
          <pc:spChg chg="mod">
            <ac:chgData name="Fake Test User" userId="SID-0" providerId="Test" clId="FakeClientId" dt="2021-07-28T08:23:34.208" v="20" actId="790"/>
            <ac:spMkLst>
              <pc:docMk/>
              <pc:sldMasterMk cId="0" sldId="2147483768"/>
              <pc:sldLayoutMk cId="0" sldId="21474837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3:34.208" v="20" actId="790"/>
            <ac:spMkLst>
              <pc:docMk/>
              <pc:sldMasterMk cId="0" sldId="2147483768"/>
              <pc:sldLayoutMk cId="0" sldId="21474837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3:34.208" v="20" actId="790"/>
            <ac:spMkLst>
              <pc:docMk/>
              <pc:sldMasterMk cId="0" sldId="2147483768"/>
              <pc:sldLayoutMk cId="0" sldId="2147483769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8T08:23:34.208" v="20" actId="790"/>
            <ac:spMkLst>
              <pc:docMk/>
              <pc:sldMasterMk cId="0" sldId="2147483768"/>
              <pc:sldLayoutMk cId="0" sldId="2147483769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8T08:23:34.208" v="20" actId="790"/>
            <ac:spMkLst>
              <pc:docMk/>
              <pc:sldMasterMk cId="0" sldId="2147483768"/>
              <pc:sldLayoutMk cId="0" sldId="21474837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0:27.613" v="4" actId="790"/>
          <pc:sldLayoutMkLst>
            <pc:docMk/>
            <pc:sldMasterMk cId="0" sldId="2147483768"/>
            <pc:sldLayoutMk cId="0" sldId="2147483770"/>
          </pc:sldLayoutMkLst>
          <pc:spChg chg="mod">
            <ac:chgData name="Fake Test User" userId="SID-0" providerId="Test" clId="FakeClientId" dt="2021-07-28T08:20:27.613" v="4" actId="790"/>
            <ac:spMkLst>
              <pc:docMk/>
              <pc:sldMasterMk cId="0" sldId="2147483768"/>
              <pc:sldLayoutMk cId="0" sldId="21474837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0:27.613" v="4" actId="790"/>
            <ac:spMkLst>
              <pc:docMk/>
              <pc:sldMasterMk cId="0" sldId="2147483768"/>
              <pc:sldLayoutMk cId="0" sldId="21474837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27.613" v="4" actId="790"/>
            <ac:spMkLst>
              <pc:docMk/>
              <pc:sldMasterMk cId="0" sldId="2147483768"/>
              <pc:sldLayoutMk cId="0" sldId="214748377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20:27.613" v="4" actId="790"/>
            <ac:spMkLst>
              <pc:docMk/>
              <pc:sldMasterMk cId="0" sldId="2147483768"/>
              <pc:sldLayoutMk cId="0" sldId="214748377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20:27.613" v="4" actId="790"/>
            <ac:spMkLst>
              <pc:docMk/>
              <pc:sldMasterMk cId="0" sldId="2147483768"/>
              <pc:sldLayoutMk cId="0" sldId="214748377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0:33.144" v="5" actId="790"/>
          <pc:sldLayoutMkLst>
            <pc:docMk/>
            <pc:sldMasterMk cId="0" sldId="2147483768"/>
            <pc:sldLayoutMk cId="0" sldId="2147483771"/>
          </pc:sldLayoutMkLst>
          <pc:spChg chg="mod">
            <ac:chgData name="Fake Test User" userId="SID-0" providerId="Test" clId="FakeClientId" dt="2021-07-28T08:20:33.144" v="5" actId="790"/>
            <ac:spMkLst>
              <pc:docMk/>
              <pc:sldMasterMk cId="0" sldId="2147483768"/>
              <pc:sldLayoutMk cId="0" sldId="21474837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0:33.144" v="5" actId="790"/>
            <ac:spMkLst>
              <pc:docMk/>
              <pc:sldMasterMk cId="0" sldId="2147483768"/>
              <pc:sldLayoutMk cId="0" sldId="21474837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33.144" v="5" actId="790"/>
            <ac:spMkLst>
              <pc:docMk/>
              <pc:sldMasterMk cId="0" sldId="2147483768"/>
              <pc:sldLayoutMk cId="0" sldId="21474837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0:33.144" v="5" actId="790"/>
            <ac:spMkLst>
              <pc:docMk/>
              <pc:sldMasterMk cId="0" sldId="2147483768"/>
              <pc:sldLayoutMk cId="0" sldId="21474837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0:33.144" v="5" actId="790"/>
            <ac:spMkLst>
              <pc:docMk/>
              <pc:sldMasterMk cId="0" sldId="2147483768"/>
              <pc:sldLayoutMk cId="0" sldId="21474837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0:38.441" v="6" actId="790"/>
          <pc:sldLayoutMkLst>
            <pc:docMk/>
            <pc:sldMasterMk cId="0" sldId="2147483768"/>
            <pc:sldLayoutMk cId="0" sldId="2147483772"/>
          </pc:sldLayoutMkLst>
          <pc:spChg chg="mod">
            <ac:chgData name="Fake Test User" userId="SID-0" providerId="Test" clId="FakeClientId" dt="2021-07-28T08:20:38.441" v="6" actId="790"/>
            <ac:spMkLst>
              <pc:docMk/>
              <pc:sldMasterMk cId="0" sldId="2147483768"/>
              <pc:sldLayoutMk cId="0" sldId="214748377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38.441" v="6" actId="790"/>
            <ac:spMkLst>
              <pc:docMk/>
              <pc:sldMasterMk cId="0" sldId="2147483768"/>
              <pc:sldLayoutMk cId="0" sldId="214748377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0:38.441" v="6" actId="790"/>
            <ac:spMkLst>
              <pc:docMk/>
              <pc:sldMasterMk cId="0" sldId="2147483768"/>
              <pc:sldLayoutMk cId="0" sldId="214748377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0:38.441" v="6" actId="790"/>
            <ac:spMkLst>
              <pc:docMk/>
              <pc:sldMasterMk cId="0" sldId="2147483768"/>
              <pc:sldLayoutMk cId="0" sldId="214748377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0:38.441" v="6" actId="790"/>
            <ac:spMkLst>
              <pc:docMk/>
              <pc:sldMasterMk cId="0" sldId="2147483768"/>
              <pc:sldLayoutMk cId="0" sldId="214748377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20:38.441" v="6" actId="790"/>
            <ac:spMkLst>
              <pc:docMk/>
              <pc:sldMasterMk cId="0" sldId="2147483768"/>
              <pc:sldLayoutMk cId="0" sldId="214748377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0:46.598" v="7" actId="790"/>
          <pc:sldLayoutMkLst>
            <pc:docMk/>
            <pc:sldMasterMk cId="0" sldId="2147483768"/>
            <pc:sldLayoutMk cId="0" sldId="2147483773"/>
          </pc:sldLayoutMkLst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20:46.598" v="7" actId="790"/>
            <ac:spMkLst>
              <pc:docMk/>
              <pc:sldMasterMk cId="0" sldId="2147483768"/>
              <pc:sldLayoutMk cId="0" sldId="214748377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01.582" v="8" actId="790"/>
          <pc:sldLayoutMkLst>
            <pc:docMk/>
            <pc:sldMasterMk cId="0" sldId="2147483768"/>
            <pc:sldLayoutMk cId="0" sldId="2147483774"/>
          </pc:sldLayoutMkLst>
          <pc:spChg chg="mod">
            <ac:chgData name="Fake Test User" userId="SID-0" providerId="Test" clId="FakeClientId" dt="2021-07-28T08:21:01.582" v="8" actId="790"/>
            <ac:spMkLst>
              <pc:docMk/>
              <pc:sldMasterMk cId="0" sldId="2147483768"/>
              <pc:sldLayoutMk cId="0" sldId="214748377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01.582" v="8" actId="790"/>
            <ac:spMkLst>
              <pc:docMk/>
              <pc:sldMasterMk cId="0" sldId="2147483768"/>
              <pc:sldLayoutMk cId="0" sldId="214748377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01.582" v="8" actId="790"/>
            <ac:spMkLst>
              <pc:docMk/>
              <pc:sldMasterMk cId="0" sldId="2147483768"/>
              <pc:sldLayoutMk cId="0" sldId="214748377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01.582" v="8" actId="790"/>
            <ac:spMkLst>
              <pc:docMk/>
              <pc:sldMasterMk cId="0" sldId="2147483768"/>
              <pc:sldLayoutMk cId="0" sldId="214748377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12.348" v="10" actId="790"/>
          <pc:sldLayoutMkLst>
            <pc:docMk/>
            <pc:sldMasterMk cId="0" sldId="2147483768"/>
            <pc:sldLayoutMk cId="0" sldId="2147483775"/>
          </pc:sldLayoutMkLst>
          <pc:spChg chg="mod">
            <ac:chgData name="Fake Test User" userId="SID-0" providerId="Test" clId="FakeClientId" dt="2021-07-28T08:21:12.348" v="10" actId="790"/>
            <ac:spMkLst>
              <pc:docMk/>
              <pc:sldMasterMk cId="0" sldId="2147483768"/>
              <pc:sldLayoutMk cId="0" sldId="214748377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12.348" v="10" actId="790"/>
            <ac:spMkLst>
              <pc:docMk/>
              <pc:sldMasterMk cId="0" sldId="2147483768"/>
              <pc:sldLayoutMk cId="0" sldId="214748377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12.348" v="10" actId="790"/>
            <ac:spMkLst>
              <pc:docMk/>
              <pc:sldMasterMk cId="0" sldId="2147483768"/>
              <pc:sldLayoutMk cId="0" sldId="214748377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34.707" v="12" actId="790"/>
          <pc:sldLayoutMkLst>
            <pc:docMk/>
            <pc:sldMasterMk cId="0" sldId="2147483768"/>
            <pc:sldLayoutMk cId="0" sldId="2147483776"/>
          </pc:sldLayoutMkLst>
          <pc:spChg chg="mod">
            <ac:chgData name="Fake Test User" userId="SID-0" providerId="Test" clId="FakeClientId" dt="2021-07-28T08:21:34.707" v="12" actId="790"/>
            <ac:spMkLst>
              <pc:docMk/>
              <pc:sldMasterMk cId="0" sldId="2147483768"/>
              <pc:sldLayoutMk cId="0" sldId="214748377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34.707" v="12" actId="790"/>
            <ac:spMkLst>
              <pc:docMk/>
              <pc:sldMasterMk cId="0" sldId="2147483768"/>
              <pc:sldLayoutMk cId="0" sldId="214748377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34.707" v="12" actId="790"/>
            <ac:spMkLst>
              <pc:docMk/>
              <pc:sldMasterMk cId="0" sldId="2147483768"/>
              <pc:sldLayoutMk cId="0" sldId="214748377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34.707" v="12" actId="790"/>
            <ac:spMkLst>
              <pc:docMk/>
              <pc:sldMasterMk cId="0" sldId="2147483768"/>
              <pc:sldLayoutMk cId="0" sldId="2147483776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21:34.707" v="12" actId="790"/>
            <ac:spMkLst>
              <pc:docMk/>
              <pc:sldMasterMk cId="0" sldId="2147483768"/>
              <pc:sldLayoutMk cId="0" sldId="2147483776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21:34.707" v="12" actId="790"/>
            <ac:spMkLst>
              <pc:docMk/>
              <pc:sldMasterMk cId="0" sldId="2147483768"/>
              <pc:sldLayoutMk cId="0" sldId="21474837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40.176" v="13" actId="790"/>
          <pc:sldLayoutMkLst>
            <pc:docMk/>
            <pc:sldMasterMk cId="0" sldId="2147483768"/>
            <pc:sldLayoutMk cId="0" sldId="2147483777"/>
          </pc:sldLayoutMkLst>
          <pc:spChg chg="mod">
            <ac:chgData name="Fake Test User" userId="SID-0" providerId="Test" clId="FakeClientId" dt="2021-07-28T08:21:40.176" v="13" actId="790"/>
            <ac:spMkLst>
              <pc:docMk/>
              <pc:sldMasterMk cId="0" sldId="2147483768"/>
              <pc:sldLayoutMk cId="0" sldId="214748377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40.176" v="13" actId="790"/>
            <ac:spMkLst>
              <pc:docMk/>
              <pc:sldMasterMk cId="0" sldId="2147483768"/>
              <pc:sldLayoutMk cId="0" sldId="214748377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40.176" v="13" actId="790"/>
            <ac:spMkLst>
              <pc:docMk/>
              <pc:sldMasterMk cId="0" sldId="2147483768"/>
              <pc:sldLayoutMk cId="0" sldId="214748377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40.176" v="13" actId="790"/>
            <ac:spMkLst>
              <pc:docMk/>
              <pc:sldMasterMk cId="0" sldId="2147483768"/>
              <pc:sldLayoutMk cId="0" sldId="214748377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40.176" v="13" actId="790"/>
            <ac:spMkLst>
              <pc:docMk/>
              <pc:sldMasterMk cId="0" sldId="2147483768"/>
              <pc:sldLayoutMk cId="0" sldId="214748377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40.176" v="13" actId="790"/>
            <ac:spMkLst>
              <pc:docMk/>
              <pc:sldMasterMk cId="0" sldId="2147483768"/>
              <pc:sldLayoutMk cId="0" sldId="21474837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44.536" v="14" actId="790"/>
          <pc:sldLayoutMkLst>
            <pc:docMk/>
            <pc:sldMasterMk cId="0" sldId="2147483768"/>
            <pc:sldLayoutMk cId="0" sldId="2147483778"/>
          </pc:sldLayoutMkLst>
          <pc:spChg chg="mod">
            <ac:chgData name="Fake Test User" userId="SID-0" providerId="Test" clId="FakeClientId" dt="2021-07-28T08:21:44.536" v="14" actId="790"/>
            <ac:spMkLst>
              <pc:docMk/>
              <pc:sldMasterMk cId="0" sldId="2147483768"/>
              <pc:sldLayoutMk cId="0" sldId="214748377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44.536" v="14" actId="790"/>
            <ac:spMkLst>
              <pc:docMk/>
              <pc:sldMasterMk cId="0" sldId="2147483768"/>
              <pc:sldLayoutMk cId="0" sldId="214748377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44.536" v="14" actId="790"/>
            <ac:spMkLst>
              <pc:docMk/>
              <pc:sldMasterMk cId="0" sldId="2147483768"/>
              <pc:sldLayoutMk cId="0" sldId="214748377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44.536" v="14" actId="790"/>
            <ac:spMkLst>
              <pc:docMk/>
              <pc:sldMasterMk cId="0" sldId="2147483768"/>
              <pc:sldLayoutMk cId="0" sldId="214748377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44.536" v="14" actId="790"/>
            <ac:spMkLst>
              <pc:docMk/>
              <pc:sldMasterMk cId="0" sldId="2147483768"/>
              <pc:sldLayoutMk cId="0" sldId="214748377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51.770" v="15" actId="790"/>
          <pc:sldLayoutMkLst>
            <pc:docMk/>
            <pc:sldMasterMk cId="0" sldId="2147483768"/>
            <pc:sldLayoutMk cId="0" sldId="2147483779"/>
          </pc:sldLayoutMkLst>
          <pc:spChg chg="mod">
            <ac:chgData name="Fake Test User" userId="SID-0" providerId="Test" clId="FakeClientId" dt="2021-07-28T08:21:51.770" v="15" actId="790"/>
            <ac:spMkLst>
              <pc:docMk/>
              <pc:sldMasterMk cId="0" sldId="2147483768"/>
              <pc:sldLayoutMk cId="0" sldId="214748377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51.770" v="15" actId="790"/>
            <ac:spMkLst>
              <pc:docMk/>
              <pc:sldMasterMk cId="0" sldId="2147483768"/>
              <pc:sldLayoutMk cId="0" sldId="214748377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51.770" v="15" actId="790"/>
            <ac:spMkLst>
              <pc:docMk/>
              <pc:sldMasterMk cId="0" sldId="2147483768"/>
              <pc:sldLayoutMk cId="0" sldId="214748377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51.770" v="15" actId="790"/>
            <ac:spMkLst>
              <pc:docMk/>
              <pc:sldMasterMk cId="0" sldId="2147483768"/>
              <pc:sldLayoutMk cId="0" sldId="214748377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51.770" v="15" actId="790"/>
            <ac:spMkLst>
              <pc:docMk/>
              <pc:sldMasterMk cId="0" sldId="2147483768"/>
              <pc:sldLayoutMk cId="0" sldId="214748377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84F4D4F-0CED-477B-9D54-0ACE89FD3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325C9CD-B0EA-4141-A026-9B997854F8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5C841-EA7E-42C5-9523-EF8112895EA1}" type="datetime1">
              <a:rPr lang="fi-FI" smtClean="0"/>
              <a:t>28.7.2021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F561AE-B4ED-4105-BDB6-4AA4ECAA88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8056F95-F785-4B07-B83D-7BA229F399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0B95F-5626-4531-B0E3-9AF20FAC5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7337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F0262-ADEE-4941-A5B1-8763C1B3AAF9}" type="datetime1">
              <a:rPr lang="fi-FI" smtClean="0"/>
              <a:pPr/>
              <a:t>28.7.2021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32B71-0F2D-440F-B770-C59C6E84577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59821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32B71-0F2D-440F-B770-C59C6E84577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39940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65AEDC-FB08-4C45-8BAD-11E7B5AF2F5C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Suorakulmi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Suorakulmi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Ryhmä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uora yhdysviiva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20" name="Päivämäärän paikkamerkki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59056495-0B01-4A4D-B97A-26BCD4DB1B53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56E243-A59C-4237-A2B2-3ECBACDC6AE5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6CEE27-F53B-4A7A-AFB2-79CADC69087C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Suorakulmi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Suorakulmio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Suorakulmi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Ryhmä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uora yhdysviiva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uora yhdysviiva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uora yhdysviiva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652DA38-3302-414B-8ACF-9D947F1B474C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F8CDD-16EC-4CC2-895A-80844600F83A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EB94EA-ED06-4A24-ABAB-48401694D3E5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05C4F-3992-4AC4-A1A1-F138785D3E2A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F18E7E-DEA2-4938-983B-2EBC51B6068F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ADBF2A-EFD9-4997-9B78-2C7B7AEB99DC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fi-FI" noProof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2" name="Suorakulmio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9964089F-CB9D-4647-ADDC-124DE30E691A}" type="datetime1">
              <a:rPr lang="fi-FI" noProof="0" smtClean="0"/>
              <a:t>28.7.2021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Suorakulmio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88AFCE1-F931-4684-9D5E-292B43C1F9C8}" type="datetime1">
              <a:rPr lang="fi-FI" noProof="0" smtClean="0"/>
              <a:t>28.7.2021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6</ap:TotalTime>
  <ap:Words>1</ap:Words>
  <ap:PresentationFormat>Laajakuva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Garamond</vt:lpstr>
      <vt:lpstr>Savon</vt:lpstr>
      <vt:lpstr>PowerPoint-esitys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2021-07-28T08:23:43Z</dcterms:modified>
</cp:coreProperties>
</file>