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513" autoAdjust="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0T06:18:38.640" v="34" actId="790"/>
      <pc:docMkLst>
        <pc:docMk/>
      </pc:docMkLst>
      <pc:sldChg chg="modSp mod modNotes modNotesTx">
        <pc:chgData name="Fake Test User" userId="SID-0" providerId="Test" clId="FakeClientId" dt="2021-08-20T06:18:01.451" v="30" actId="790"/>
        <pc:sldMkLst>
          <pc:docMk/>
          <pc:sldMk cId="554862975" sldId="256"/>
        </pc:sldMkLst>
        <pc:spChg chg="mod">
          <ac:chgData name="Fake Test User" userId="SID-0" providerId="Test" clId="FakeClientId" dt="2021-08-20T06:13:38.908" v="5" actId="790"/>
          <ac:spMkLst>
            <pc:docMk/>
            <pc:sldMk cId="554862975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0T06:13:38.908" v="5" actId="790"/>
          <ac:spMkLst>
            <pc:docMk/>
            <pc:sldMk cId="554862975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0T06:18:38.640" v="34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0T06:14:21.441" v="7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0T06:14:21.441" v="7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0T06:14:21.441" v="7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0T06:14:21.441" v="7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0T06:14:21.441" v="7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0T06:18:38.640" v="34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0T06:18:38.640" v="34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8:38.640" v="34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8:38.640" v="34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18:38.640" v="34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6:18:38.640" v="34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16.132" v="11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0T06:15:16.132" v="11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16.132" v="11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16.132" v="11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5:16.132" v="11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5:16.132" v="11" actId="790"/>
            <ac:spMkLst>
              <pc:docMk/>
              <pc:sldMasterMk cId="0" sldId="2147483648"/>
              <pc:sldLayoutMk cId="0" sldId="2147483650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30.304" v="13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0T06:15:30.304" v="13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30.304" v="13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5:30.304" v="13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5:30.304" v="13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15:30.304" v="13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35.820" v="14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5:35.820" v="14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41.320" v="15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6:15:41.320" v="15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47.243" v="16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0T06:15:47.243" v="16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5:47.243" v="16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47.243" v="16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47.243" v="16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52.055" v="17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0T06:15:52.055" v="17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5:52.055" v="17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52.055" v="17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5:58.134" v="18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5:58.134" v="18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09.056" v="19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6:09.056" v="19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7:05.122" v="26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0T06:17:05.122" v="26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7:05.122" v="26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7:05.122" v="26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7:05.122" v="26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7:05.122" v="26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7:09.731" v="27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0T06:17:09.731" v="27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7:09.731" v="27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7:09.731" v="27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7:09.731" v="27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7:09.731" v="27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15.400" v="20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6:15.400" v="20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28.620" v="21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0T06:16:28.620" v="21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6:28.620" v="21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28.620" v="21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28.620" v="21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6:28.620" v="21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46.558" v="23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0T06:16:46.558" v="23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6:46.558" v="23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46.558" v="23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46.558" v="23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6:46.558" v="23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38.198" v="22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6:16:38.198" v="22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51.965" v="24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0T06:16:51.965" v="24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0T06:16:57.074" v="25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0T06:16:57.074" v="25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AA50475-11D7-4A42-8EFD-35A62DA982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2DB8EBD-E1F0-427B-9A96-D4B77769A0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10659-C74E-40A1-8FDD-5DE898ED6958}" type="datetime1">
              <a:rPr lang="fi-FI" smtClean="0"/>
              <a:t>25.8.2021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D64714F5-37A2-4725-A489-9769193170B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28AB362-BCA7-4272-9CC7-C805B92433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ECC0-5318-4113-9467-FDFA36E4D1A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64335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63D50-CE7F-441C-8E54-630859AADA4D}" type="datetime1">
              <a:rPr lang="fi-FI" smtClean="0"/>
              <a:pPr/>
              <a:t>25.8.2021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noProof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A9FDF3-CB19-4EEA-898E-EB9709F6AE1C}" type="slidenum">
              <a:rPr lang="fi-FI" noProof="0" smtClean="0"/>
              <a:t>‹#›</a:t>
            </a:fld>
            <a:endParaRPr lang="fi-FI" noProof="0"/>
          </a:p>
        </p:txBody>
      </p:sp>
    </p:spTree>
    <p:extLst>
      <p:ext uri="{BB962C8B-B14F-4D97-AF65-F5344CB8AC3E}">
        <p14:creationId xmlns:p14="http://schemas.microsoft.com/office/powerpoint/2010/main" val="3044829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A9FDF3-CB19-4EEA-898E-EB9709F6AE1C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45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rtlCol="0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fi-FI" noProof="0" dirty="0"/>
              <a:t>Muokkaa ots.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11F630-E0E7-4C1C-A59A-8B0A0612A415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367160"/>
            <a:ext cx="10515600" cy="81935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5186516"/>
            <a:ext cx="10514012" cy="682472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64931C-B625-48E3-B786-17A3A0FA1BFE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353434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489399"/>
            <a:ext cx="10514012" cy="1501826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FE6647-2854-4FA1-A201-35557C51DDF9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446212" y="365125"/>
            <a:ext cx="9302752" cy="2992904"/>
          </a:xfrm>
        </p:spPr>
        <p:txBody>
          <a:bodyPr rtlCol="0" anchor="ctr"/>
          <a:lstStyle>
            <a:lvl1pPr>
              <a:defRPr sz="4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8200" y="4501729"/>
            <a:ext cx="10512424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290A52-BC68-4485-A979-F60D832B5490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  <p:sp>
        <p:nvSpPr>
          <p:cNvPr id="9" name="Tekstiruutu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i-FI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i-FI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2326967"/>
            <a:ext cx="10515600" cy="2511835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4850581"/>
            <a:ext cx="10514012" cy="1140644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F692C6-22B4-4A97-94B9-07F1CAA8A9EE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7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337282" y="188595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8" name="Tekstin paikkamerkki 3"/>
          <p:cNvSpPr>
            <a:spLocks noGrp="1"/>
          </p:cNvSpPr>
          <p:nvPr>
            <p:ph type="body" sz="half" idx="15" hasCustomPrompt="1"/>
          </p:nvPr>
        </p:nvSpPr>
        <p:spPr>
          <a:xfrm>
            <a:off x="1356798" y="257175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9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fi-FI" noProof="0"/>
              <a:t>Muokkaa tekstin perustyyliä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half" idx="16" hasCustomPrompt="1"/>
          </p:nvPr>
        </p:nvSpPr>
        <p:spPr>
          <a:xfrm>
            <a:off x="4577441" y="257175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11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fi-FI" noProof="0"/>
              <a:t>Muokkaa tekstin perustyyliä</a:t>
            </a:r>
          </a:p>
        </p:txBody>
      </p:sp>
      <p:sp>
        <p:nvSpPr>
          <p:cNvPr id="12" name="Tekstin paikkamerkki 3"/>
          <p:cNvSpPr>
            <a:spLocks noGrp="1"/>
          </p:cNvSpPr>
          <p:nvPr>
            <p:ph type="body" sz="half" idx="17" hasCustomPrompt="1"/>
          </p:nvPr>
        </p:nvSpPr>
        <p:spPr>
          <a:xfrm>
            <a:off x="7829035" y="257175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1CEF388-F5F3-44DF-BBF1-457C343F7070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19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332085" y="4297503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0" name="Kuvan paikkamerkki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1" name="Tekstin paikkamerkki 3"/>
          <p:cNvSpPr>
            <a:spLocks noGrp="1"/>
          </p:cNvSpPr>
          <p:nvPr>
            <p:ph type="body" sz="half" idx="18" hasCustomPrompt="1"/>
          </p:nvPr>
        </p:nvSpPr>
        <p:spPr>
          <a:xfrm>
            <a:off x="1332085" y="4873765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2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4568997" y="4297503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3" name="Kuvan paikkamerkki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4" name="Tekstin paikkamerkki 3"/>
          <p:cNvSpPr>
            <a:spLocks noGrp="1"/>
          </p:cNvSpPr>
          <p:nvPr>
            <p:ph type="body" sz="half" idx="19" hasCustomPrompt="1"/>
          </p:nvPr>
        </p:nvSpPr>
        <p:spPr>
          <a:xfrm>
            <a:off x="4567644" y="4873764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5" name="Tekstin paikkamerkki 4"/>
          <p:cNvSpPr>
            <a:spLocks noGrp="1"/>
          </p:cNvSpPr>
          <p:nvPr>
            <p:ph type="body" sz="quarter" idx="13" hasCustomPrompt="1"/>
          </p:nvPr>
        </p:nvSpPr>
        <p:spPr>
          <a:xfrm>
            <a:off x="7804322" y="4297503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26" name="Kuvan paikkamerkki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27" name="Tekstin paikkamerkki 3"/>
          <p:cNvSpPr>
            <a:spLocks noGrp="1"/>
          </p:cNvSpPr>
          <p:nvPr>
            <p:ph type="body" sz="half" idx="20" hasCustomPrompt="1"/>
          </p:nvPr>
        </p:nvSpPr>
        <p:spPr>
          <a:xfrm>
            <a:off x="7804197" y="4873762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BD4AF1-BB0A-4585-998A-EA8B1212F438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untainen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FD297-8E1C-4D8F-ADEC-DC0BEBB0B4A1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untainen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ystysuuntaisen tekstin paikkamerkki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276086-004F-4B70-8378-6DC942C35AFF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058EB66-A572-4A28-8F12-5243A25BEF5A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854532" y="4464028"/>
            <a:ext cx="9144000" cy="1641490"/>
          </a:xfrm>
        </p:spPr>
        <p:txBody>
          <a:bodyPr wrap="none" rtlCol="0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pPr rtl="0"/>
            <a:r>
              <a:rPr lang="fi-FI" noProof="0" dirty="0"/>
              <a:t>Muokkaa otsikon perustyyliä napsauttamalla</a:t>
            </a:r>
          </a:p>
        </p:txBody>
      </p:sp>
      <p:sp>
        <p:nvSpPr>
          <p:cNvPr id="8" name="Alaotsikko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rtlCol="0"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i-FI" noProof="0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659C85-9571-4DEC-8D25-626BBD6A4470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120000" y="1825625"/>
            <a:ext cx="5025216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6319840" y="1825625"/>
            <a:ext cx="5033960" cy="435133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CE6923-F3B5-4302-985D-9813ADCBAC81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 hasCustomPrompt="1"/>
          </p:nvPr>
        </p:nvSpPr>
        <p:spPr>
          <a:xfrm>
            <a:off x="1120000" y="1681163"/>
            <a:ext cx="5025216" cy="823912"/>
          </a:xfrm>
        </p:spPr>
        <p:txBody>
          <a:bodyPr rtlCol="0"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1120000" y="2505075"/>
            <a:ext cx="5025216" cy="36845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 hasCustomPrompt="1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 rtl="0">
              <a:buNone/>
            </a:pPr>
            <a:r>
              <a:rPr lang="fi-FI" noProof="0"/>
              <a:t>Muokkaa tekstin perustyyliä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 hasCustomPrompt="1"/>
          </p:nvPr>
        </p:nvSpPr>
        <p:spPr>
          <a:xfrm>
            <a:off x="6319840" y="2505075"/>
            <a:ext cx="5035548" cy="3684588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132CED-7D18-41E8-AD34-7208A0B7CC0E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21D420-9B20-44E4-835A-ECCE3B9C767B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7C37EAA-B6FB-400F-95FC-2820AC0AC3DB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C148F4-12F6-43B0-83D7-14AD2B656104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Kuvan paikkamerkki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i-FI" noProof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 hasCustomPrompt="1"/>
          </p:nvPr>
        </p:nvSpPr>
        <p:spPr>
          <a:xfrm>
            <a:off x="1120000" y="2057400"/>
            <a:ext cx="3652025" cy="3811588"/>
          </a:xfrm>
        </p:spPr>
        <p:txBody>
          <a:bodyPr rtlCol="0"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i-FI" noProof="0"/>
              <a:t>Muokkaa tekstin perustyyliä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B9F762-E600-4AB6-8148-B64D55A35EB5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i-FI" noProof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i-FI" noProof="0" smtClean="0"/>
              <a:t>‹#›</a:t>
            </a:fld>
            <a:endParaRPr lang="fi-FI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i-FI" noProof="0"/>
              <a:t>Muokkaa otsikon perustyyliä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i-FI" noProof="0"/>
              <a:t>Muokkaa tekstin perustyyliä</a:t>
            </a:r>
          </a:p>
          <a:p>
            <a:pPr lvl="1" rtl="0"/>
            <a:r>
              <a:rPr lang="fi-FI" noProof="0"/>
              <a:t>Toinen taso</a:t>
            </a:r>
          </a:p>
          <a:p>
            <a:pPr lvl="2" rtl="0"/>
            <a:r>
              <a:rPr lang="fi-FI" noProof="0"/>
              <a:t>Kolmas taso</a:t>
            </a:r>
          </a:p>
          <a:p>
            <a:pPr lvl="3" rtl="0"/>
            <a:r>
              <a:rPr lang="fi-FI" noProof="0"/>
              <a:t>Neljäs taso</a:t>
            </a:r>
          </a:p>
          <a:p>
            <a:pPr lvl="4" rtl="0"/>
            <a:r>
              <a:rPr lang="fi-FI" noProof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01569A76-EAB0-4975-8472-B1FDC814EDC2}" type="datetime1">
              <a:rPr lang="fi-FI" noProof="0" smtClean="0"/>
              <a:t>25.8.2021</a:t>
            </a:fld>
            <a:endParaRPr lang="fi-FI" noProof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endParaRPr lang="fi-FI" noProof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 rtl="0"/>
            <a:fld id="{6D22F896-40B5-4ADD-8801-0D06FADFA095}" type="slidenum">
              <a:rPr lang="fi-FI" noProof="0" smtClean="0"/>
              <a:pPr/>
              <a:t>‹#›</a:t>
            </a:fld>
            <a:endParaRPr lang="fi-FI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endParaRPr lang="fi-FI" sz="63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4862975"/>
      </p:ext>
    </p:extLst>
  </p:cSld>
  <p:clrMapOvr>
    <a:masterClrMapping/>
  </p:clrMapOvr>
</p:sld>
</file>

<file path=ppt/theme/theme1.xml><?xml version="1.0" encoding="utf-8"?>
<a:theme xmlns:a="http://schemas.openxmlformats.org/drawingml/2006/main" name="Syvyys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TF10001006</Template>
  <TotalTime>6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Syvyys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2015-09-22T16:41:35Z</dcterms:created>
  <dcterms:modified xsi:type="dcterms:W3CDTF">2021-08-25T01:55:10Z</dcterms:modified>
</cp:coreProperties>
</file>