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 rtl="0"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1" autoAdjust="0"/>
    <p:restoredTop sz="96513" autoAdjust="0"/>
  </p:normalViewPr>
  <p:slideViewPr>
    <p:cSldViewPr snapToGrid="0">
      <p:cViewPr varScale="1">
        <p:scale>
          <a:sx n="119" d="100"/>
          <a:sy n="119" d="100"/>
        </p:scale>
        <p:origin x="10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0" d="100"/>
          <a:sy n="90" d="100"/>
        </p:scale>
        <p:origin x="3774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modSld modMainMaster modNotesMaster modHandout">
      <pc:chgData name="Fake Test User" userId="SID-0" providerId="Test" clId="FakeClientId" dt="2021-08-20T06:11:17.213" v="19" actId="790"/>
      <pc:docMkLst>
        <pc:docMk/>
      </pc:docMkLst>
      <pc:sldChg chg="modSp mod modNotes modNotesTx">
        <pc:chgData name="Fake Test User" userId="SID-0" providerId="Test" clId="FakeClientId" dt="2021-08-20T06:10:50.274" v="17" actId="790"/>
        <pc:sldMkLst>
          <pc:docMk/>
          <pc:sldMk cId="3746349892" sldId="256"/>
        </pc:sldMkLst>
        <pc:spChg chg="mod">
          <ac:chgData name="Fake Test User" userId="SID-0" providerId="Test" clId="FakeClientId" dt="2021-08-20T06:07:20.247" v="0" actId="790"/>
          <ac:spMkLst>
            <pc:docMk/>
            <pc:sldMk cId="3746349892" sldId="256"/>
            <ac:spMk id="2" creationId="{00000000-0000-0000-0000-000000000000}"/>
          </ac:spMkLst>
        </pc:spChg>
        <pc:spChg chg="mod">
          <ac:chgData name="Fake Test User" userId="SID-0" providerId="Test" clId="FakeClientId" dt="2021-08-20T06:07:20.247" v="0" actId="790"/>
          <ac:spMkLst>
            <pc:docMk/>
            <pc:sldMk cId="3746349892" sldId="256"/>
            <ac:spMk id="3" creationId="{00000000-0000-0000-0000-000000000000}"/>
          </ac:spMkLst>
        </pc:spChg>
      </pc:sldChg>
      <pc:sldMasterChg chg="modSp mod modSldLayout">
        <pc:chgData name="Fake Test User" userId="SID-0" providerId="Test" clId="FakeClientId" dt="2021-08-20T06:11:17.213" v="19" actId="790"/>
        <pc:sldMasterMkLst>
          <pc:docMk/>
          <pc:sldMasterMk cId="0" sldId="2147483648"/>
        </pc:sldMasterMkLst>
        <pc:spChg chg="mod">
          <ac:chgData name="Fake Test User" userId="SID-0" providerId="Test" clId="FakeClientId" dt="2021-08-20T06:08:26.469" v="3" actId="79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Fake Test User" userId="SID-0" providerId="Test" clId="FakeClientId" dt="2021-08-20T06:08:26.469" v="3" actId="79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Fake Test User" userId="SID-0" providerId="Test" clId="FakeClientId" dt="2021-08-20T06:08:26.469" v="3" actId="79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Fake Test User" userId="SID-0" providerId="Test" clId="FakeClientId" dt="2021-08-20T06:08:26.469" v="3" actId="79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Fake Test User" userId="SID-0" providerId="Test" clId="FakeClientId" dt="2021-08-20T06:08:26.469" v="3" actId="790"/>
          <ac:spMkLst>
            <pc:docMk/>
            <pc:sldMasterMk cId="0" sldId="2147483648"/>
            <ac:spMk id="6" creationId="{00000000-0000-0000-0000-000000000000}"/>
          </ac:spMkLst>
        </pc:spChg>
        <pc:sldLayoutChg chg="modSp mod">
          <pc:chgData name="Fake Test User" userId="SID-0" providerId="Test" clId="FakeClientId" dt="2021-08-20T06:11:17.213" v="19" actId="790"/>
          <pc:sldLayoutMkLst>
            <pc:docMk/>
            <pc:sldMasterMk cId="0" sldId="2147483648"/>
            <pc:sldLayoutMk cId="0" sldId="2147483649"/>
          </pc:sldLayoutMkLst>
          <pc:spChg chg="mod">
            <ac:chgData name="Fake Test User" userId="SID-0" providerId="Test" clId="FakeClientId" dt="2021-08-20T06:11:17.213" v="19" actId="79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Fake Test User" userId="SID-0" providerId="Test" clId="FakeClientId" dt="2021-08-20T06:11:17.213" v="19" actId="79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  <pc:spChg chg="mod">
            <ac:chgData name="Fake Test User" userId="SID-0" providerId="Test" clId="FakeClientId" dt="2021-08-20T06:11:17.213" v="19" actId="790"/>
            <ac:spMkLst>
              <pc:docMk/>
              <pc:sldMasterMk cId="0" sldId="2147483648"/>
              <pc:sldLayoutMk cId="0" sldId="2147483649"/>
              <ac:spMk id="4" creationId="{00000000-0000-0000-0000-000000000000}"/>
            </ac:spMkLst>
          </pc:spChg>
          <pc:spChg chg="mod">
            <ac:chgData name="Fake Test User" userId="SID-0" providerId="Test" clId="FakeClientId" dt="2021-08-20T06:11:17.213" v="19" actId="790"/>
            <ac:spMkLst>
              <pc:docMk/>
              <pc:sldMasterMk cId="0" sldId="2147483648"/>
              <pc:sldLayoutMk cId="0" sldId="2147483649"/>
              <ac:spMk id="5" creationId="{00000000-0000-0000-0000-000000000000}"/>
            </ac:spMkLst>
          </pc:spChg>
          <pc:spChg chg="mod">
            <ac:chgData name="Fake Test User" userId="SID-0" providerId="Test" clId="FakeClientId" dt="2021-08-20T06:11:17.213" v="19" actId="790"/>
            <ac:spMkLst>
              <pc:docMk/>
              <pc:sldMasterMk cId="0" sldId="2147483648"/>
              <pc:sldLayoutMk cId="0" sldId="2147483649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0T06:09:00.237" v="5" actId="790"/>
          <pc:sldLayoutMkLst>
            <pc:docMk/>
            <pc:sldMasterMk cId="0" sldId="2147483648"/>
            <pc:sldLayoutMk cId="0" sldId="2147483650"/>
          </pc:sldLayoutMkLst>
          <pc:spChg chg="mod">
            <ac:chgData name="Fake Test User" userId="SID-0" providerId="Test" clId="FakeClientId" dt="2021-08-20T06:09:00.237" v="5" actId="790"/>
            <ac:spMkLst>
              <pc:docMk/>
              <pc:sldMasterMk cId="0" sldId="2147483648"/>
              <pc:sldLayoutMk cId="0" sldId="2147483650"/>
              <ac:spMk id="2" creationId="{00000000-0000-0000-0000-000000000000}"/>
            </ac:spMkLst>
          </pc:spChg>
          <pc:spChg chg="mod">
            <ac:chgData name="Fake Test User" userId="SID-0" providerId="Test" clId="FakeClientId" dt="2021-08-20T06:09:00.237" v="5" actId="790"/>
            <ac:spMkLst>
              <pc:docMk/>
              <pc:sldMasterMk cId="0" sldId="2147483648"/>
              <pc:sldLayoutMk cId="0" sldId="2147483650"/>
              <ac:spMk id="3" creationId="{00000000-0000-0000-0000-000000000000}"/>
            </ac:spMkLst>
          </pc:spChg>
          <pc:spChg chg="mod">
            <ac:chgData name="Fake Test User" userId="SID-0" providerId="Test" clId="FakeClientId" dt="2021-08-20T06:09:00.237" v="5" actId="790"/>
            <ac:spMkLst>
              <pc:docMk/>
              <pc:sldMasterMk cId="0" sldId="2147483648"/>
              <pc:sldLayoutMk cId="0" sldId="2147483650"/>
              <ac:spMk id="4" creationId="{00000000-0000-0000-0000-000000000000}"/>
            </ac:spMkLst>
          </pc:spChg>
          <pc:spChg chg="mod">
            <ac:chgData name="Fake Test User" userId="SID-0" providerId="Test" clId="FakeClientId" dt="2021-08-20T06:09:00.237" v="5" actId="790"/>
            <ac:spMkLst>
              <pc:docMk/>
              <pc:sldMasterMk cId="0" sldId="2147483648"/>
              <pc:sldLayoutMk cId="0" sldId="2147483650"/>
              <ac:spMk id="5" creationId="{00000000-0000-0000-0000-000000000000}"/>
            </ac:spMkLst>
          </pc:spChg>
          <pc:spChg chg="mod">
            <ac:chgData name="Fake Test User" userId="SID-0" providerId="Test" clId="FakeClientId" dt="2021-08-20T06:09:00.237" v="5" actId="790"/>
            <ac:spMkLst>
              <pc:docMk/>
              <pc:sldMasterMk cId="0" sldId="2147483648"/>
              <pc:sldLayoutMk cId="0" sldId="2147483650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0T06:09:08.331" v="6" actId="790"/>
          <pc:sldLayoutMkLst>
            <pc:docMk/>
            <pc:sldMasterMk cId="0" sldId="2147483648"/>
            <pc:sldLayoutMk cId="0" sldId="2147483651"/>
          </pc:sldLayoutMkLst>
          <pc:spChg chg="mod">
            <ac:chgData name="Fake Test User" userId="SID-0" providerId="Test" clId="FakeClientId" dt="2021-08-20T06:09:08.331" v="6" actId="79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Fake Test User" userId="SID-0" providerId="Test" clId="FakeClientId" dt="2021-08-20T06:09:08.331" v="6" actId="79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  <pc:spChg chg="mod">
            <ac:chgData name="Fake Test User" userId="SID-0" providerId="Test" clId="FakeClientId" dt="2021-08-20T06:09:08.331" v="6" actId="790"/>
            <ac:spMkLst>
              <pc:docMk/>
              <pc:sldMasterMk cId="0" sldId="2147483648"/>
              <pc:sldLayoutMk cId="0" sldId="2147483651"/>
              <ac:spMk id="4" creationId="{00000000-0000-0000-0000-000000000000}"/>
            </ac:spMkLst>
          </pc:spChg>
          <pc:spChg chg="mod">
            <ac:chgData name="Fake Test User" userId="SID-0" providerId="Test" clId="FakeClientId" dt="2021-08-20T06:09:08.331" v="6" actId="790"/>
            <ac:spMkLst>
              <pc:docMk/>
              <pc:sldMasterMk cId="0" sldId="2147483648"/>
              <pc:sldLayoutMk cId="0" sldId="2147483651"/>
              <ac:spMk id="5" creationId="{00000000-0000-0000-0000-000000000000}"/>
            </ac:spMkLst>
          </pc:spChg>
          <pc:spChg chg="mod">
            <ac:chgData name="Fake Test User" userId="SID-0" providerId="Test" clId="FakeClientId" dt="2021-08-20T06:09:08.331" v="6" actId="790"/>
            <ac:spMkLst>
              <pc:docMk/>
              <pc:sldMasterMk cId="0" sldId="2147483648"/>
              <pc:sldLayoutMk cId="0" sldId="2147483651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0T06:09:16.722" v="7" actId="790"/>
          <pc:sldLayoutMkLst>
            <pc:docMk/>
            <pc:sldMasterMk cId="0" sldId="2147483648"/>
            <pc:sldLayoutMk cId="0" sldId="2147483652"/>
          </pc:sldLayoutMkLst>
          <pc:spChg chg="mod">
            <ac:chgData name="Fake Test User" userId="SID-0" providerId="Test" clId="FakeClientId" dt="2021-08-20T06:09:16.722" v="7" actId="79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Fake Test User" userId="SID-0" providerId="Test" clId="FakeClientId" dt="2021-08-20T06:09:16.722" v="7" actId="79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  <pc:spChg chg="mod">
            <ac:chgData name="Fake Test User" userId="SID-0" providerId="Test" clId="FakeClientId" dt="2021-08-20T06:09:16.722" v="7" actId="790"/>
            <ac:spMkLst>
              <pc:docMk/>
              <pc:sldMasterMk cId="0" sldId="2147483648"/>
              <pc:sldLayoutMk cId="0" sldId="2147483652"/>
              <ac:spMk id="5" creationId="{00000000-0000-0000-0000-000000000000}"/>
            </ac:spMkLst>
          </pc:spChg>
          <pc:spChg chg="mod">
            <ac:chgData name="Fake Test User" userId="SID-0" providerId="Test" clId="FakeClientId" dt="2021-08-20T06:09:16.722" v="7" actId="790"/>
            <ac:spMkLst>
              <pc:docMk/>
              <pc:sldMasterMk cId="0" sldId="2147483648"/>
              <pc:sldLayoutMk cId="0" sldId="2147483652"/>
              <ac:spMk id="6" creationId="{00000000-0000-0000-0000-000000000000}"/>
            </ac:spMkLst>
          </pc:spChg>
          <pc:spChg chg="mod">
            <ac:chgData name="Fake Test User" userId="SID-0" providerId="Test" clId="FakeClientId" dt="2021-08-20T06:09:16.722" v="7" actId="790"/>
            <ac:spMkLst>
              <pc:docMk/>
              <pc:sldMasterMk cId="0" sldId="2147483648"/>
              <pc:sldLayoutMk cId="0" sldId="2147483652"/>
              <ac:spMk id="7" creationId="{00000000-0000-0000-0000-000000000000}"/>
            </ac:spMkLst>
          </pc:spChg>
          <pc:spChg chg="mod">
            <ac:chgData name="Fake Test User" userId="SID-0" providerId="Test" clId="FakeClientId" dt="2021-08-20T06:09:16.722" v="7" actId="790"/>
            <ac:spMkLst>
              <pc:docMk/>
              <pc:sldMasterMk cId="0" sldId="2147483648"/>
              <pc:sldLayoutMk cId="0" sldId="2147483652"/>
              <ac:spMk id="8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0T06:09:23.644" v="8" actId="790"/>
          <pc:sldLayoutMkLst>
            <pc:docMk/>
            <pc:sldMasterMk cId="0" sldId="2147483648"/>
            <pc:sldLayoutMk cId="0" sldId="2147483653"/>
          </pc:sldLayoutMkLst>
          <pc:spChg chg="mod">
            <ac:chgData name="Fake Test User" userId="SID-0" providerId="Test" clId="FakeClientId" dt="2021-08-20T06:09:23.644" v="8" actId="79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Fake Test User" userId="SID-0" providerId="Test" clId="FakeClientId" dt="2021-08-20T06:09:23.644" v="8" actId="79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Fake Test User" userId="SID-0" providerId="Test" clId="FakeClientId" dt="2021-08-20T06:09:23.644" v="8" actId="79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Fake Test User" userId="SID-0" providerId="Test" clId="FakeClientId" dt="2021-08-20T06:09:23.644" v="8" actId="79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  <pc:spChg chg="mod">
            <ac:chgData name="Fake Test User" userId="SID-0" providerId="Test" clId="FakeClientId" dt="2021-08-20T06:09:23.644" v="8" actId="790"/>
            <ac:spMkLst>
              <pc:docMk/>
              <pc:sldMasterMk cId="0" sldId="2147483648"/>
              <pc:sldLayoutMk cId="0" sldId="2147483653"/>
              <ac:spMk id="7" creationId="{00000000-0000-0000-0000-000000000000}"/>
            </ac:spMkLst>
          </pc:spChg>
          <pc:spChg chg="mod">
            <ac:chgData name="Fake Test User" userId="SID-0" providerId="Test" clId="FakeClientId" dt="2021-08-20T06:09:23.644" v="8" actId="790"/>
            <ac:spMkLst>
              <pc:docMk/>
              <pc:sldMasterMk cId="0" sldId="2147483648"/>
              <pc:sldLayoutMk cId="0" sldId="2147483653"/>
              <ac:spMk id="8" creationId="{00000000-0000-0000-0000-000000000000}"/>
            </ac:spMkLst>
          </pc:spChg>
          <pc:spChg chg="mod">
            <ac:chgData name="Fake Test User" userId="SID-0" providerId="Test" clId="FakeClientId" dt="2021-08-20T06:09:23.644" v="8" actId="790"/>
            <ac:spMkLst>
              <pc:docMk/>
              <pc:sldMasterMk cId="0" sldId="2147483648"/>
              <pc:sldLayoutMk cId="0" sldId="2147483653"/>
              <ac:spMk id="9" creationId="{00000000-0000-0000-0000-000000000000}"/>
            </ac:spMkLst>
          </pc:spChg>
          <pc:spChg chg="mod">
            <ac:chgData name="Fake Test User" userId="SID-0" providerId="Test" clId="FakeClientId" dt="2021-08-20T06:09:23.644" v="8" actId="790"/>
            <ac:spMkLst>
              <pc:docMk/>
              <pc:sldMasterMk cId="0" sldId="2147483648"/>
              <pc:sldLayoutMk cId="0" sldId="2147483653"/>
              <ac:spMk id="1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0T06:09:35.348" v="9" actId="790"/>
          <pc:sldLayoutMkLst>
            <pc:docMk/>
            <pc:sldMasterMk cId="0" sldId="2147483648"/>
            <pc:sldLayoutMk cId="0" sldId="2147483654"/>
          </pc:sldLayoutMkLst>
          <pc:spChg chg="mod">
            <ac:chgData name="Fake Test User" userId="SID-0" providerId="Test" clId="FakeClientId" dt="2021-08-20T06:09:35.348" v="9" actId="790"/>
            <ac:spMkLst>
              <pc:docMk/>
              <pc:sldMasterMk cId="0" sldId="2147483648"/>
              <pc:sldLayoutMk cId="0" sldId="2147483654"/>
              <ac:spMk id="2" creationId="{00000000-0000-0000-0000-000000000000}"/>
            </ac:spMkLst>
          </pc:spChg>
          <pc:spChg chg="mod">
            <ac:chgData name="Fake Test User" userId="SID-0" providerId="Test" clId="FakeClientId" dt="2021-08-20T06:09:35.348" v="9" actId="790"/>
            <ac:spMkLst>
              <pc:docMk/>
              <pc:sldMasterMk cId="0" sldId="2147483648"/>
              <pc:sldLayoutMk cId="0" sldId="2147483654"/>
              <ac:spMk id="3" creationId="{00000000-0000-0000-0000-000000000000}"/>
            </ac:spMkLst>
          </pc:spChg>
          <pc:spChg chg="mod">
            <ac:chgData name="Fake Test User" userId="SID-0" providerId="Test" clId="FakeClientId" dt="2021-08-20T06:09:35.348" v="9" actId="790"/>
            <ac:spMkLst>
              <pc:docMk/>
              <pc:sldMasterMk cId="0" sldId="2147483648"/>
              <pc:sldLayoutMk cId="0" sldId="2147483654"/>
              <ac:spMk id="4" creationId="{00000000-0000-0000-0000-000000000000}"/>
            </ac:spMkLst>
          </pc:spChg>
          <pc:spChg chg="mod">
            <ac:chgData name="Fake Test User" userId="SID-0" providerId="Test" clId="FakeClientId" dt="2021-08-20T06:09:35.348" v="9" actId="790"/>
            <ac:spMkLst>
              <pc:docMk/>
              <pc:sldMasterMk cId="0" sldId="2147483648"/>
              <pc:sldLayoutMk cId="0" sldId="2147483654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0T06:09:43.973" v="10" actId="790"/>
          <pc:sldLayoutMkLst>
            <pc:docMk/>
            <pc:sldMasterMk cId="0" sldId="2147483648"/>
            <pc:sldLayoutMk cId="0" sldId="2147483655"/>
          </pc:sldLayoutMkLst>
          <pc:spChg chg="mod">
            <ac:chgData name="Fake Test User" userId="SID-0" providerId="Test" clId="FakeClientId" dt="2021-08-20T06:09:43.973" v="10" actId="790"/>
            <ac:spMkLst>
              <pc:docMk/>
              <pc:sldMasterMk cId="0" sldId="2147483648"/>
              <pc:sldLayoutMk cId="0" sldId="2147483655"/>
              <ac:spMk id="2" creationId="{00000000-0000-0000-0000-000000000000}"/>
            </ac:spMkLst>
          </pc:spChg>
          <pc:spChg chg="mod">
            <ac:chgData name="Fake Test User" userId="SID-0" providerId="Test" clId="FakeClientId" dt="2021-08-20T06:09:43.973" v="10" actId="790"/>
            <ac:spMkLst>
              <pc:docMk/>
              <pc:sldMasterMk cId="0" sldId="2147483648"/>
              <pc:sldLayoutMk cId="0" sldId="2147483655"/>
              <ac:spMk id="3" creationId="{00000000-0000-0000-0000-000000000000}"/>
            </ac:spMkLst>
          </pc:spChg>
          <pc:spChg chg="mod">
            <ac:chgData name="Fake Test User" userId="SID-0" providerId="Test" clId="FakeClientId" dt="2021-08-20T06:09:43.973" v="10" actId="790"/>
            <ac:spMkLst>
              <pc:docMk/>
              <pc:sldMasterMk cId="0" sldId="2147483648"/>
              <pc:sldLayoutMk cId="0" sldId="2147483655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0T06:09:52.911" v="11" actId="790"/>
          <pc:sldLayoutMkLst>
            <pc:docMk/>
            <pc:sldMasterMk cId="0" sldId="2147483648"/>
            <pc:sldLayoutMk cId="0" sldId="2147483656"/>
          </pc:sldLayoutMkLst>
          <pc:spChg chg="mod">
            <ac:chgData name="Fake Test User" userId="SID-0" providerId="Test" clId="FakeClientId" dt="2021-08-20T06:09:52.911" v="11" actId="79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Fake Test User" userId="SID-0" providerId="Test" clId="FakeClientId" dt="2021-08-20T06:09:52.911" v="11" actId="79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  <pc:spChg chg="mod">
            <ac:chgData name="Fake Test User" userId="SID-0" providerId="Test" clId="FakeClientId" dt="2021-08-20T06:09:52.911" v="11" actId="790"/>
            <ac:spMkLst>
              <pc:docMk/>
              <pc:sldMasterMk cId="0" sldId="2147483648"/>
              <pc:sldLayoutMk cId="0" sldId="2147483656"/>
              <ac:spMk id="5" creationId="{00000000-0000-0000-0000-000000000000}"/>
            </ac:spMkLst>
          </pc:spChg>
          <pc:spChg chg="mod">
            <ac:chgData name="Fake Test User" userId="SID-0" providerId="Test" clId="FakeClientId" dt="2021-08-20T06:09:52.911" v="11" actId="790"/>
            <ac:spMkLst>
              <pc:docMk/>
              <pc:sldMasterMk cId="0" sldId="2147483648"/>
              <pc:sldLayoutMk cId="0" sldId="2147483656"/>
              <ac:spMk id="6" creationId="{00000000-0000-0000-0000-000000000000}"/>
            </ac:spMkLst>
          </pc:spChg>
          <pc:spChg chg="mod">
            <ac:chgData name="Fake Test User" userId="SID-0" providerId="Test" clId="FakeClientId" dt="2021-08-20T06:09:52.911" v="11" actId="790"/>
            <ac:spMkLst>
              <pc:docMk/>
              <pc:sldMasterMk cId="0" sldId="2147483648"/>
              <pc:sldLayoutMk cId="0" sldId="2147483656"/>
              <ac:spMk id="7" creationId="{00000000-0000-0000-0000-000000000000}"/>
            </ac:spMkLst>
          </pc:spChg>
          <pc:spChg chg="mod">
            <ac:chgData name="Fake Test User" userId="SID-0" providerId="Test" clId="FakeClientId" dt="2021-08-20T06:09:52.911" v="11" actId="790"/>
            <ac:spMkLst>
              <pc:docMk/>
              <pc:sldMasterMk cId="0" sldId="2147483648"/>
              <pc:sldLayoutMk cId="0" sldId="2147483656"/>
              <ac:spMk id="8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0T06:10:01.849" v="12" actId="790"/>
          <pc:sldLayoutMkLst>
            <pc:docMk/>
            <pc:sldMasterMk cId="0" sldId="2147483648"/>
            <pc:sldLayoutMk cId="0" sldId="2147483657"/>
          </pc:sldLayoutMkLst>
          <pc:spChg chg="mod">
            <ac:chgData name="Fake Test User" userId="SID-0" providerId="Test" clId="FakeClientId" dt="2021-08-20T06:10:01.849" v="12" actId="79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Fake Test User" userId="SID-0" providerId="Test" clId="FakeClientId" dt="2021-08-20T06:10:01.849" v="12" actId="79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  <pc:spChg chg="mod">
            <ac:chgData name="Fake Test User" userId="SID-0" providerId="Test" clId="FakeClientId" dt="2021-08-20T06:10:01.849" v="12" actId="790"/>
            <ac:spMkLst>
              <pc:docMk/>
              <pc:sldMasterMk cId="0" sldId="2147483648"/>
              <pc:sldLayoutMk cId="0" sldId="2147483657"/>
              <ac:spMk id="5" creationId="{00000000-0000-0000-0000-000000000000}"/>
            </ac:spMkLst>
          </pc:spChg>
          <pc:spChg chg="mod">
            <ac:chgData name="Fake Test User" userId="SID-0" providerId="Test" clId="FakeClientId" dt="2021-08-20T06:10:01.849" v="12" actId="790"/>
            <ac:spMkLst>
              <pc:docMk/>
              <pc:sldMasterMk cId="0" sldId="2147483648"/>
              <pc:sldLayoutMk cId="0" sldId="2147483657"/>
              <ac:spMk id="6" creationId="{00000000-0000-0000-0000-000000000000}"/>
            </ac:spMkLst>
          </pc:spChg>
          <pc:spChg chg="mod">
            <ac:chgData name="Fake Test User" userId="SID-0" providerId="Test" clId="FakeClientId" dt="2021-08-20T06:10:01.849" v="12" actId="790"/>
            <ac:spMkLst>
              <pc:docMk/>
              <pc:sldMasterMk cId="0" sldId="2147483648"/>
              <pc:sldLayoutMk cId="0" sldId="2147483657"/>
              <ac:spMk id="7" creationId="{00000000-0000-0000-0000-000000000000}"/>
            </ac:spMkLst>
          </pc:spChg>
          <pc:spChg chg="mod">
            <ac:chgData name="Fake Test User" userId="SID-0" providerId="Test" clId="FakeClientId" dt="2021-08-20T06:10:01.849" v="12" actId="790"/>
            <ac:spMkLst>
              <pc:docMk/>
              <pc:sldMasterMk cId="0" sldId="2147483648"/>
              <pc:sldLayoutMk cId="0" sldId="2147483657"/>
              <ac:spMk id="8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0T06:10:06.850" v="13" actId="790"/>
          <pc:sldLayoutMkLst>
            <pc:docMk/>
            <pc:sldMasterMk cId="0" sldId="2147483648"/>
            <pc:sldLayoutMk cId="0" sldId="2147483658"/>
          </pc:sldLayoutMkLst>
          <pc:spChg chg="mod">
            <ac:chgData name="Fake Test User" userId="SID-0" providerId="Test" clId="FakeClientId" dt="2021-08-20T06:10:06.850" v="13" actId="790"/>
            <ac:spMkLst>
              <pc:docMk/>
              <pc:sldMasterMk cId="0" sldId="2147483648"/>
              <pc:sldLayoutMk cId="0" sldId="2147483658"/>
              <ac:spMk id="2" creationId="{00000000-0000-0000-0000-000000000000}"/>
            </ac:spMkLst>
          </pc:spChg>
          <pc:spChg chg="mod">
            <ac:chgData name="Fake Test User" userId="SID-0" providerId="Test" clId="FakeClientId" dt="2021-08-20T06:10:06.850" v="13" actId="790"/>
            <ac:spMkLst>
              <pc:docMk/>
              <pc:sldMasterMk cId="0" sldId="2147483648"/>
              <pc:sldLayoutMk cId="0" sldId="2147483658"/>
              <ac:spMk id="3" creationId="{00000000-0000-0000-0000-000000000000}"/>
            </ac:spMkLst>
          </pc:spChg>
          <pc:spChg chg="mod">
            <ac:chgData name="Fake Test User" userId="SID-0" providerId="Test" clId="FakeClientId" dt="2021-08-20T06:10:06.850" v="13" actId="790"/>
            <ac:spMkLst>
              <pc:docMk/>
              <pc:sldMasterMk cId="0" sldId="2147483648"/>
              <pc:sldLayoutMk cId="0" sldId="2147483658"/>
              <ac:spMk id="4" creationId="{00000000-0000-0000-0000-000000000000}"/>
            </ac:spMkLst>
          </pc:spChg>
          <pc:spChg chg="mod">
            <ac:chgData name="Fake Test User" userId="SID-0" providerId="Test" clId="FakeClientId" dt="2021-08-20T06:10:06.850" v="13" actId="790"/>
            <ac:spMkLst>
              <pc:docMk/>
              <pc:sldMasterMk cId="0" sldId="2147483648"/>
              <pc:sldLayoutMk cId="0" sldId="2147483658"/>
              <ac:spMk id="5" creationId="{00000000-0000-0000-0000-000000000000}"/>
            </ac:spMkLst>
          </pc:spChg>
          <pc:spChg chg="mod">
            <ac:chgData name="Fake Test User" userId="SID-0" providerId="Test" clId="FakeClientId" dt="2021-08-20T06:10:06.850" v="13" actId="790"/>
            <ac:spMkLst>
              <pc:docMk/>
              <pc:sldMasterMk cId="0" sldId="2147483648"/>
              <pc:sldLayoutMk cId="0" sldId="2147483658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0T06:10:11.381" v="14" actId="790"/>
          <pc:sldLayoutMkLst>
            <pc:docMk/>
            <pc:sldMasterMk cId="0" sldId="2147483648"/>
            <pc:sldLayoutMk cId="0" sldId="2147483659"/>
          </pc:sldLayoutMkLst>
          <pc:spChg chg="mod">
            <ac:chgData name="Fake Test User" userId="SID-0" providerId="Test" clId="FakeClientId" dt="2021-08-20T06:10:11.381" v="14" actId="79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Fake Test User" userId="SID-0" providerId="Test" clId="FakeClientId" dt="2021-08-20T06:10:11.381" v="14" actId="79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  <pc:spChg chg="mod">
            <ac:chgData name="Fake Test User" userId="SID-0" providerId="Test" clId="FakeClientId" dt="2021-08-20T06:10:11.381" v="14" actId="790"/>
            <ac:spMkLst>
              <pc:docMk/>
              <pc:sldMasterMk cId="0" sldId="2147483648"/>
              <pc:sldLayoutMk cId="0" sldId="2147483659"/>
              <ac:spMk id="4" creationId="{00000000-0000-0000-0000-000000000000}"/>
            </ac:spMkLst>
          </pc:spChg>
          <pc:spChg chg="mod">
            <ac:chgData name="Fake Test User" userId="SID-0" providerId="Test" clId="FakeClientId" dt="2021-08-20T06:10:11.381" v="14" actId="790"/>
            <ac:spMkLst>
              <pc:docMk/>
              <pc:sldMasterMk cId="0" sldId="2147483648"/>
              <pc:sldLayoutMk cId="0" sldId="2147483659"/>
              <ac:spMk id="5" creationId="{00000000-0000-0000-0000-000000000000}"/>
            </ac:spMkLst>
          </pc:spChg>
          <pc:spChg chg="mod">
            <ac:chgData name="Fake Test User" userId="SID-0" providerId="Test" clId="FakeClientId" dt="2021-08-20T06:10:11.381" v="14" actId="790"/>
            <ac:spMkLst>
              <pc:docMk/>
              <pc:sldMasterMk cId="0" sldId="2147483648"/>
              <pc:sldLayoutMk cId="0" sldId="2147483659"/>
              <ac:spMk id="6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A7D31F30-CDE6-4F09-A3D5-18DE81B7F07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89EECEF-78F9-476D-8797-461F14EB70E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055539-D0BB-4440-98B1-9DB8A3B4A533}" type="datetime1">
              <a:rPr lang="fi-FI" smtClean="0"/>
              <a:t>20.8.2021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AB10AC6-AC24-4E99-9933-2354ECFEB95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11EF503-7CB2-482B-AB3A-79DF0E24CB4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D5FA76-4FC7-4D22-A14C-25A7C10CE9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50153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noProof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3778ED-06C4-4F96-BA20-30C81F713F2C}" type="datetime1">
              <a:rPr lang="fi-FI" smtClean="0"/>
              <a:pPr/>
              <a:t>20.8.2021</a:t>
            </a:fld>
            <a:endParaRPr lang="fi-FI" dirty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435041-91FA-4661-A9D6-DB97C266E472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89231230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435041-91FA-4661-A9D6-DB97C266E472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8824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rtlCol="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pPr rtl="0"/>
            <a:r>
              <a:rPr lang="fi-FI" noProof="0"/>
              <a:t>Muokkaa ots.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fi-FI" noProof="0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D92AFEA-7381-4B5F-A4A3-A5472E2234D3}" type="datetime1">
              <a:rPr lang="fi-FI" noProof="0" smtClean="0"/>
              <a:t>20.8.2021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untainen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D7D20F1-5FFA-4BB4-9FB7-9478042866D5}" type="datetime1">
              <a:rPr lang="fi-FI" noProof="0" smtClean="0"/>
              <a:t>20.8.2021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untainen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Pystysuuntainen otsikko 1"/>
          <p:cNvSpPr>
            <a:spLocks noGrp="1"/>
          </p:cNvSpPr>
          <p:nvPr>
            <p:ph type="title" orient="vert" hasCustomPrompt="1"/>
          </p:nvPr>
        </p:nvSpPr>
        <p:spPr>
          <a:xfrm>
            <a:off x="9160624" y="274638"/>
            <a:ext cx="2402380" cy="5897562"/>
          </a:xfrm>
        </p:spPr>
        <p:txBody>
          <a:bodyPr vert="eaVert"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 rtlCol="0"/>
          <a:lstStyle/>
          <a:p>
            <a:pPr rtl="0"/>
            <a:fld id="{A9F4FC33-4191-4CEC-A9D3-61129B2FB3F2}" type="datetime1">
              <a:rPr lang="fi-FI" noProof="0" smtClean="0"/>
              <a:t>20.8.2021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 rtlCol="0"/>
          <a:lstStyle/>
          <a:p>
            <a:pPr rtl="0"/>
            <a:fld id="{4FAB73BC-B049-4115-A692-8D63A059BFB8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3E5F0EF-8DF2-4788-A4F1-482C7A8B6B2F}" type="datetime1">
              <a:rPr lang="fi-FI" noProof="0" smtClean="0"/>
              <a:t>20.8.2021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833191" y="2208879"/>
            <a:ext cx="10515600" cy="1676400"/>
          </a:xfrm>
        </p:spPr>
        <p:txBody>
          <a:bodyPr rtlCol="0"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281B742D-A59C-4682-A5CF-3D9CFABB2C7C}" type="datetime1">
              <a:rPr lang="fi-FI" noProof="0" smtClean="0"/>
              <a:t>20.8.2021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4FAB73BC-B049-4115-A692-8D63A059BFB8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9541F1C-1EF6-4555-AD37-18D14C5C5825}" type="datetime1">
              <a:rPr lang="fi-FI" noProof="0" smtClean="0"/>
              <a:t>20.8.2021</a:t>
            </a:fld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tsikko 9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rtlCol="0"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rtlCol="0"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D723D62-F82B-422B-89FF-C27F7B8619FA}" type="datetime1">
              <a:rPr lang="fi-FI" noProof="0" smtClean="0"/>
              <a:t>20.8.2021</a:t>
            </a:fld>
            <a:endParaRPr lang="fi-FI" noProof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28D26F2-7262-42AE-AE8E-9DB47F4298DD}" type="datetime1">
              <a:rPr lang="fi-FI" noProof="0" smtClean="0"/>
              <a:t>20.8.2021</a:t>
            </a:fld>
            <a:endParaRPr lang="fi-FI" noProof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EEA4BE3-C782-4CA3-95A6-C5EAB3F5D6FB}" type="datetime1">
              <a:rPr lang="fi-FI" noProof="0" smtClean="0"/>
              <a:t>20.8.2021</a:t>
            </a:fld>
            <a:endParaRPr lang="fi-FI" noProof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 rtlCol="0"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D80952A-E370-4158-8068-F9B45B99ABC6}" type="datetime1">
              <a:rPr lang="fi-FI" noProof="0" smtClean="0"/>
              <a:t>20.8.2021</a:t>
            </a:fld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Kuvan paikkamerkki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rtlCol="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 rtlCol="0"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8D9F4A3-1221-4FF8-927B-5EF48F6491C2}" type="datetime1">
              <a:rPr lang="fi-FI" noProof="0" smtClean="0"/>
              <a:t>20.8.2021</a:t>
            </a:fld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pPr rtl="0"/>
            <a:fld id="{2EFB1F6A-60E6-47D2-B9E8-6E1871BFDB62}" type="datetime1">
              <a:rPr lang="fi-FI" noProof="0" smtClean="0"/>
              <a:t>20.8.2021</a:t>
            </a:fld>
            <a:endParaRPr lang="fi-FI" noProof="0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pPr rtl="0"/>
            <a:fld id="{4FAB73BC-B049-4115-A692-8D63A059BFB8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63498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aihtuvavärinen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4</TotalTime>
  <Words>1</Words>
  <PresentationFormat>Laajakuva</PresentationFormat>
  <Paragraphs>1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Calibri</vt:lpstr>
      <vt:lpstr>Corbel</vt:lpstr>
      <vt:lpstr>Wingdings</vt:lpstr>
      <vt:lpstr>Vaihtuvavärinen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terms:created xsi:type="dcterms:W3CDTF">2014-08-26T23:49:19Z</dcterms:created>
  <dcterms:modified xsi:type="dcterms:W3CDTF">2021-08-20T06:11:23Z</dcterms:modified>
</cp:coreProperties>
</file>