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513" autoAdjust="0"/>
  </p:normalViewPr>
  <p:slideViewPr>
    <p:cSldViewPr snapToGrid="0">
      <p:cViewPr varScale="1">
        <p:scale>
          <a:sx n="119" d="100"/>
          <a:sy n="119" d="100"/>
        </p:scale>
        <p:origin x="11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0T06:46:23.272" v="23" actId="790"/>
      <pc:docMkLst>
        <pc:docMk/>
      </pc:docMkLst>
      <pc:sldChg chg="modSp mod modNotes modNotesTx">
        <pc:chgData name="Fake Test User" userId="SID-0" providerId="Test" clId="FakeClientId" dt="2021-08-20T06:46:02.381" v="21" actId="790"/>
        <pc:sldMkLst>
          <pc:docMk/>
          <pc:sldMk cId="3391112850" sldId="256"/>
        </pc:sldMkLst>
        <pc:spChg chg="mod">
          <ac:chgData name="Fake Test User" userId="SID-0" providerId="Test" clId="FakeClientId" dt="2021-08-20T06:40:50.055" v="0" actId="790"/>
          <ac:spMkLst>
            <pc:docMk/>
            <pc:sldMk cId="339111285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0T06:40:50.055" v="0" actId="790"/>
          <ac:spMkLst>
            <pc:docMk/>
            <pc:sldMk cId="339111285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0T06:46:23.272" v="2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0T06:42:56.451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0T06:42:56.451" v="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0T06:42:56.451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0T06:42:56.451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0T06:42:56.451" v="3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8-20T06:42:56.451" v="3" actId="790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Fake Test User" userId="SID-0" providerId="Test" clId="FakeClientId" dt="2021-08-20T06:42:56.451" v="3" actId="790"/>
          <ac:spMkLst>
            <pc:docMk/>
            <pc:sldMasterMk cId="0" sldId="2147483648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0T06:46:23.272" v="2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0T06:46:23.272" v="2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46:23.272" v="2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46:23.272" v="2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46:23.272" v="2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46:23.272" v="2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46:23.272" v="23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6:46:23.272" v="23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44:07.079" v="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0T06:44:07.079" v="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44:07.079" v="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44:07.079" v="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44:07.079" v="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44:07.079" v="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44:17.251" v="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0T06:44:17.251" v="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44:17.251" v="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44:17.251" v="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44:17.251" v="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44:17.251" v="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44:17.251" v="7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6:44:17.251" v="7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44:25.861" v="8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0T06:44:25.861" v="8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44:25.861" v="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44:25.861" v="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44:25.861" v="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44:25.861" v="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6:44:25.861" v="8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44:31.049" v="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0T06:44:31.049" v="9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44:31.049" v="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44:31.049" v="9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44:31.049" v="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44:31.049" v="9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44:31.049" v="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6:44:31.049" v="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6:44:31.049" v="9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44:43.362" v="1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0T06:44:43.362" v="1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44:43.362" v="1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44:43.362" v="1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44:43.362" v="1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44:48.081" v="1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0T06:44:48.081" v="1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44:48.081" v="1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44:48.081" v="1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44:53.144" v="1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0T06:44:53.144" v="12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44:53.144" v="1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44:53.144" v="1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44:53.144" v="1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44:53.144" v="1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44:53.144" v="1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6:44:53.144" v="12" actId="790"/>
            <ac:spMkLst>
              <pc:docMk/>
              <pc:sldMasterMk cId="0" sldId="2147483648"/>
              <pc:sldLayoutMk cId="0" sldId="2147483656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0T06:44:53.144" v="12" actId="790"/>
            <ac:spMkLst>
              <pc:docMk/>
              <pc:sldMasterMk cId="0" sldId="2147483648"/>
              <pc:sldLayoutMk cId="0" sldId="2147483656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45:07.191" v="13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0T06:45:07.191" v="13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45:07.191" v="13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45:07.191" v="13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45:07.191" v="1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45:07.191" v="1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6:45:07.191" v="13" actId="790"/>
            <ac:spMkLst>
              <pc:docMk/>
              <pc:sldMasterMk cId="0" sldId="2147483648"/>
              <pc:sldLayoutMk cId="0" sldId="214748365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0T06:45:07.191" v="13" actId="790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0T06:45:07.191" v="13" actId="790"/>
            <ac:spMkLst>
              <pc:docMk/>
              <pc:sldMasterMk cId="0" sldId="2147483648"/>
              <pc:sldLayoutMk cId="0" sldId="2147483657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45:18.191" v="15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0T06:45:18.191" v="15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45:18.191" v="15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45:18.191" v="15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45:18.191" v="15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45:18.191" v="15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45:26.848" v="1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0T06:45:26.848" v="1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45:26.848" v="1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45:26.848" v="1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45:26.848" v="1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45:26.848" v="1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CA7292E3-6756-439D-B4AB-50EBD9F7C9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22D7E79-E00A-4CF3-813C-8A31001098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42076-96B5-4ABD-9988-D76C49A3EB02}" type="datetime1">
              <a:rPr lang="fi-FI" smtClean="0"/>
              <a:t>20.8.2021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BD8202C-B734-4CB8-9428-A17FC8A9FD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371146-8925-4D2A-93CA-588226C081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474C9-76BE-4559-8A73-B9E0BB4D2F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96627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A7523-544D-44BB-9630-E8FB6B0780CA}" type="datetime1">
              <a:rPr lang="fi-FI" smtClean="0"/>
              <a:pPr/>
              <a:t>20.8.2021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3D024-877F-4C10-B38E-E0A06DE0615A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2035115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3D024-877F-4C10-B38E-E0A06DE0615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79260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04BFF5-7C3C-47C8-BC07-BA03EC062D29}" type="datetime4">
              <a:rPr lang="fi-FI" noProof="0" smtClean="0"/>
              <a:t>20. elokuu 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ainen kolmio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8" name="Puolivapaa piirto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 rtlCol="0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i-FI" noProof="0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38C14A-6CD9-44AF-A82E-6613E8BD3331}" type="datetime4">
              <a:rPr lang="fi-FI" noProof="0" smtClean="0"/>
              <a:t>20. elokuu 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2057400" cy="4678362"/>
          </a:xfrm>
        </p:spPr>
        <p:txBody>
          <a:bodyPr vert="eaVert"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10BC60-148C-4271-A29E-224367B7604A}" type="datetime4">
              <a:rPr lang="fi-FI" noProof="0" smtClean="0"/>
              <a:t>20. elokuu 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C807B6-8240-4661-A001-C85232EB6A80}" type="datetime4">
              <a:rPr lang="fi-FI" noProof="0" smtClean="0"/>
              <a:t>20. elokuu 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uolivapaa piirto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7" name="Suorakulmainen kolmio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 rot="19140000">
            <a:off x="819399" y="1726737"/>
            <a:ext cx="5650992" cy="1207509"/>
          </a:xfrm>
        </p:spPr>
        <p:txBody>
          <a:bodyPr bIns="9144" rtlCol="0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rtlCol="0"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7A4960-7E7F-4368-B2E4-AF2AB823B0E7}" type="datetime4">
              <a:rPr lang="fi-FI" noProof="0" smtClean="0"/>
              <a:t>20. elokuu 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67EBD9-9538-4DF4-B77B-DAA455139A22}" type="datetime4">
              <a:rPr lang="fi-FI" noProof="0" smtClean="0"/>
              <a:t>20. elokuu 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046D5-ECE2-4BAD-8DC1-3C7B5887EC34}" type="datetime4">
              <a:rPr lang="fi-FI" noProof="0" smtClean="0"/>
              <a:t>20. elokuu 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0D14A1-C8A5-4503-A148-B30E16B8E18A}" type="datetime4">
              <a:rPr lang="fi-FI" noProof="0" smtClean="0"/>
              <a:t>20. elokuu 2021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F4B86A-17FC-45D9-8C67-062317F87F44}" type="datetime4">
              <a:rPr lang="fi-FI" noProof="0" smtClean="0"/>
              <a:t>20. elokuu 2021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ainen kolmio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8" name="Suorakulmainen kolmio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fi-FI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 rot="19140000">
            <a:off x="784930" y="1576103"/>
            <a:ext cx="5212080" cy="1089427"/>
          </a:xfrm>
        </p:spPr>
        <p:txBody>
          <a:bodyPr bIns="0" rtlCol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FD5470-628E-46FC-AB38-B7250CB038B6}" type="datetime4">
              <a:rPr lang="fi-FI" noProof="0" smtClean="0"/>
              <a:t>20. elokuu 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/>
          <a:lstStyle>
            <a:lvl1pPr algn="r">
              <a:defRPr/>
            </a:lvl1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9" name="Suorakulmainen kolmio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10" name="Puolivapaa piirto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 rot="19140000">
            <a:off x="671197" y="1717501"/>
            <a:ext cx="5486400" cy="867444"/>
          </a:xfrm>
        </p:spPr>
        <p:txBody>
          <a:bodyPr rtlCol="0" anchor="b"/>
          <a:lstStyle>
            <a:lvl1pPr algn="l">
              <a:defRPr sz="2800" b="0">
                <a:latin typeface="+mj-lt"/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775F80-9239-4DDD-B906-E37A741880AF}" type="datetime4">
              <a:rPr lang="fi-FI" noProof="0" smtClean="0"/>
              <a:t>20. elokuu 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8" name="Puolivapaa piirto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0"/>
            <a:fld id="{6AF29A2B-CC38-4CC7-B95A-362E41015E24}" type="datetime4">
              <a:rPr lang="fi-FI" noProof="0" smtClean="0"/>
              <a:t>20. elokuu 2021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2754ED01-E2A0-4C1E-8E21-014B99041579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Kulmat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Angles</ap:Template>
  <ap:TotalTime>5</ap:TotalTime>
  <ap:Words>1</ap:Words>
  <ap:PresentationFormat>Näytössä katseltava diaesitys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Franklin Gothic Book</vt:lpstr>
      <vt:lpstr>Franklin Gothic Medium</vt:lpstr>
      <vt:lpstr>Wingdings</vt:lpstr>
      <vt:lpstr>Kulmat</vt:lpstr>
      <vt:lpstr>PowerPoint-esitys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2014-09-16T21:28:01Z</dcterms:created>
  <dcterms:modified xsi:type="dcterms:W3CDTF">2021-08-20T06:46:29Z</dcterms:modified>
</cp:coreProperties>
</file>