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513" autoAdjust="0"/>
  </p:normalViewPr>
  <p:slideViewPr>
    <p:cSldViewPr snapToGrid="0">
      <p:cViewPr varScale="1">
        <p:scale>
          <a:sx n="119" d="100"/>
          <a:sy n="119" d="100"/>
        </p:scale>
        <p:origin x="11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0T05:55:01.017" v="18" actId="790"/>
      <pc:docMkLst>
        <pc:docMk/>
      </pc:docMkLst>
      <pc:sldChg chg="modSp mod modNotes modNotesTx">
        <pc:chgData name="Fake Test User" userId="SID-0" providerId="Test" clId="FakeClientId" dt="2021-08-20T05:54:41.312" v="16" actId="790"/>
        <pc:sldMkLst>
          <pc:docMk/>
          <pc:sldMk cId="773403174" sldId="256"/>
        </pc:sldMkLst>
        <pc:spChg chg="mod">
          <ac:chgData name="Fake Test User" userId="SID-0" providerId="Test" clId="FakeClientId" dt="2021-08-20T05:52:09.028" v="0" actId="790"/>
          <ac:spMkLst>
            <pc:docMk/>
            <pc:sldMk cId="77340317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0T05:52:09.028" v="0" actId="790"/>
          <ac:spMkLst>
            <pc:docMk/>
            <pc:sldMk cId="77340317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0T05:55:01.017" v="18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20T05:52:33.608" v="2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20T05:52:33.608" v="2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20T05:52:33.608" v="2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20T05:52:33.608" v="2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20T05:52:33.608" v="2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20T05:55:01.017" v="18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20T05:55:01.017" v="18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20T05:55:01.017" v="18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20T05:55:01.017" v="18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20T05:55:01.017" v="18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20T05:55:01.017" v="18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5:53:03.869" v="4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20T05:53:03.869" v="4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5:53:03.869" v="4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5:53:03.869" v="4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5:53:03.869" v="4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5:53:03.869" v="4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5:53:12.526" v="5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20T05:53:12.526" v="5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5:53:12.526" v="5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5:53:12.526" v="5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5:53:12.526" v="5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5:53:12.526" v="5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5:53:18.979" v="6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20T05:53:18.979" v="6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5:53:18.979" v="6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5:53:18.979" v="6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5:53:18.979" v="6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5:53:18.979" v="6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5:53:18.979" v="6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5:53:28.949" v="7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20T05:53:28.949" v="7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5:53:28.949" v="7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5:53:28.949" v="7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5:53:28.949" v="7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5:53:28.949" v="7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5:53:28.949" v="7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5:53:28.949" v="7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0T05:53:28.949" v="7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5:53:33.324" v="8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20T05:53:33.324" v="8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5:53:33.324" v="8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5:53:33.324" v="8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5:53:33.324" v="8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5:53:41.856" v="9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20T05:53:41.856" v="9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5:53:41.856" v="9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5:53:41.856" v="9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5:53:48.684" v="10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20T05:53:48.684" v="10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5:53:48.684" v="10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5:53:48.684" v="10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5:53:48.684" v="10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5:53:48.684" v="10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5:53:48.684" v="10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5:53:54.247" v="11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20T05:53:54.247" v="11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5:53:54.247" v="11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5:53:54.247" v="11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5:53:54.247" v="11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5:53:54.247" v="11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5:53:54.247" v="11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5:53:59.263" v="12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20T05:53:59.263" v="12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5:53:59.263" v="12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5:53:59.263" v="12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5:53:59.263" v="12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5:53:59.263" v="12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5:54:03.982" v="13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20T05:54:03.982" v="13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5:54:03.982" v="13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5:54:03.982" v="13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5:54:03.982" v="13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5:54:03.982" v="13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361C9851-D631-463A-AB86-9A45D8106B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2941175-E1FA-472D-A352-CB19D79FC7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2AFFE-D29B-42CE-A551-54223E7A102C}" type="datetime1">
              <a:rPr lang="fi-FI" smtClean="0"/>
              <a:t>20.8.2021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CDA147C-2434-4BBF-9087-3E35805407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D038C95-8944-4754-84C0-DB777B2F04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1F175-FE80-49B0-BB00-D619BBA794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86619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B8D68-2F02-4499-B61A-01DB978AD873}" type="datetime1">
              <a:rPr lang="fi-FI" smtClean="0"/>
              <a:pPr/>
              <a:t>20.8.2021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DB5BE-308D-43AE-AA4C-40A99AD10DD2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120659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CDB5BE-308D-43AE-AA4C-40A99AD10DD2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746337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  <a:endParaRPr kumimoji="0" lang="fi-FI" noProof="0"/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fi-FI" noProof="0"/>
              <a:t>Muokkaa tekstin perustyylejä napsauttamalla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FAE66A9-029B-44EC-8EA2-D1B8DB25CF74}" type="datetime1">
              <a:rPr lang="fi-FI" noProof="0" smtClean="0"/>
              <a:t>20.8.2021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fi-FI" noProof="0" smtClean="0"/>
              <a:pPr eaLnBrk="1" latinLnBrk="0" hangingPunct="1"/>
              <a:t>‹#›</a:t>
            </a:fld>
            <a:endParaRPr kumimoji="0" lang="fi-FI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rtlCol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pPr rtl="0"/>
            <a:r>
              <a:rPr lang="fi-FI" noProof="0"/>
              <a:t>Muokkaa ots. perustyyl. napsautt.</a:t>
            </a:r>
            <a:endParaRPr kumimoji="0" lang="fi-FI" noProof="0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ED5C4B2-2B7C-4FF5-AF03-A1BE134E8182}" type="datetime1">
              <a:rPr lang="fi-FI" noProof="0" smtClean="0"/>
              <a:t>20.8.2021</a:t>
            </a:fld>
            <a:endParaRPr lang="fi-FI" noProof="0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i-FI" noProof="0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fi-FI" noProof="0" smtClean="0"/>
              <a:pPr eaLnBrk="1" latinLnBrk="0" hangingPunct="1"/>
              <a:t>‹#›</a:t>
            </a:fld>
            <a:endParaRPr kumimoji="0" lang="fi-FI" noProof="0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fi-FI" noProof="0"/>
              <a:t>Muokkaa alaotsikon perustyyliä napsautt.</a:t>
            </a:r>
            <a:endParaRPr kumimoji="0" lang="fi-FI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fi-FI" noProof="0"/>
              <a:t>Muokkaa otsikon perustyyliä napsauttamalla</a:t>
            </a:r>
            <a:endParaRPr kumimoji="0" lang="fi-FI" noProof="0"/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fi-FI" noProof="0"/>
              <a:t>Muokkaa tekstin perustyylejä napsauttamalla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2A12DD6-F40E-4A7A-97E2-4C27D88F2142}" type="datetime1">
              <a:rPr lang="fi-FI" noProof="0" smtClean="0"/>
              <a:t>20.8.2021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fi-FI" noProof="0" smtClean="0"/>
              <a:pPr eaLnBrk="1" latinLnBrk="0" hangingPunct="1"/>
              <a:t>‹#›</a:t>
            </a:fld>
            <a:endParaRPr kumimoji="0" lang="fi-FI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  <a:endParaRPr kumimoji="0" lang="fi-FI" noProof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fi-FI" noProof="0"/>
              <a:t>Muokkaa tekstin perustyylejä napsauttamalla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44901A2-15C2-4FB5-A19E-ACDC08433C18}" type="datetime1">
              <a:rPr lang="fi-FI" noProof="0" smtClean="0"/>
              <a:t>20.8.2021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fi-FI" noProof="0" smtClean="0"/>
              <a:pPr eaLnBrk="1" latinLnBrk="0" hangingPunct="1"/>
              <a:t>‹#›</a:t>
            </a:fld>
            <a:endParaRPr kumimoji="0" lang="fi-FI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600200" y="609600"/>
            <a:ext cx="7086600" cy="1828800"/>
          </a:xfrm>
        </p:spPr>
        <p:txBody>
          <a:bodyPr vert="horz" bIns="0" rtlCol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  <a:endParaRPr kumimoji="0" lang="fi-FI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rtlCol="0"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fi-FI" noProof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FED9A87-7C39-4266-B260-54ECDEE95E56}" type="datetime1">
              <a:rPr lang="fi-FI" noProof="0" smtClean="0"/>
              <a:t>20.8.2021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 rtlCol="0"/>
          <a:lstStyle/>
          <a:p>
            <a:pPr rtl="0"/>
            <a:fld id="{69E29E33-B620-47F9-BB04-8846C2A5AFCC}" type="slidenum">
              <a:rPr kumimoji="0" lang="fi-FI" noProof="0" smtClean="0"/>
              <a:pPr eaLnBrk="1" latinLnBrk="0" hangingPunct="1"/>
              <a:t>‹#›</a:t>
            </a:fld>
            <a:endParaRPr kumimoji="0" lang="fi-FI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  <a:endParaRPr kumimoji="0" lang="fi-FI" noProof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fi-FI" noProof="0"/>
              <a:t>Muokkaa tekstin perustyylejä napsauttamalla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fi-FI" noProof="0"/>
              <a:t>Muokkaa tekstin perustyylejä napsauttamalla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EF16091-497B-45DD-A71F-1303085B5B6C}" type="datetime1">
              <a:rPr lang="fi-FI" noProof="0" smtClean="0"/>
              <a:t>20.8.2021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fi-FI" noProof="0" smtClean="0"/>
              <a:pPr eaLnBrk="1" latinLnBrk="0" hangingPunct="1"/>
              <a:t>‹#›</a:t>
            </a:fld>
            <a:endParaRPr kumimoji="0" lang="fi-FI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fi-FI" noProof="0"/>
              <a:t>Muokkaa otsikon perustyyliä napsauttamalla</a:t>
            </a:r>
            <a:endParaRPr kumimoji="0" lang="fi-FI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rtlCol="0"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fi-FI" noProof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rtlCol="0"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fi-FI" noProof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fi-FI" noProof="0"/>
              <a:t>Muokkaa tekstin perustyylejä napsauttamalla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fi-FI" noProof="0"/>
              <a:t>Muokkaa tekstin perustyylejä napsauttamalla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E3C32E0-DCEC-44F6-9ECD-DF1391CC99AE}" type="datetime1">
              <a:rPr lang="fi-FI" noProof="0" smtClean="0"/>
              <a:t>20.8.2021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fi-FI" noProof="0" smtClean="0"/>
              <a:pPr eaLnBrk="1" latinLnBrk="0" hangingPunct="1"/>
              <a:t>‹#›</a:t>
            </a:fld>
            <a:endParaRPr kumimoji="0" lang="fi-FI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  <a:endParaRPr kumimoji="0"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FB15126-1134-44FF-907A-741CF63CBEF8}" type="datetime1">
              <a:rPr lang="fi-FI" noProof="0" smtClean="0"/>
              <a:t>20.8.2021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fi-FI" noProof="0" smtClean="0"/>
              <a:pPr eaLnBrk="1" latinLnBrk="0" hangingPunct="1"/>
              <a:t>‹#›</a:t>
            </a:fld>
            <a:endParaRPr kumimoji="0" lang="fi-FI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0B840B0-79B5-4F5D-BCEA-C29EF4B4814D}" type="datetime1">
              <a:rPr lang="fi-FI" noProof="0" smtClean="0"/>
              <a:t>20.8.2021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fi-FI" noProof="0" smtClean="0"/>
              <a:pPr eaLnBrk="1" latinLnBrk="0" hangingPunct="1"/>
              <a:t>‹#›</a:t>
            </a:fld>
            <a:endParaRPr kumimoji="0" lang="fi-FI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vert="horz" rtlCol="0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  <a:endParaRPr kumimoji="0" lang="fi-FI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 rtlCol="0"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fi-FI" noProof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fi-FI" noProof="0"/>
              <a:t>Muokkaa tekstin perustyylejä napsauttamalla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E840AAB-7C7D-4453-887A-EA636BB468A1}" type="datetime1">
              <a:rPr lang="fi-FI" noProof="0" smtClean="0"/>
              <a:t>20.8.2021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fi-FI" noProof="0" smtClean="0"/>
              <a:pPr eaLnBrk="1" latinLnBrk="0" hangingPunct="1"/>
              <a:t>‹#›</a:t>
            </a:fld>
            <a:endParaRPr kumimoji="0" lang="fi-FI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rtlCol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pPr rtl="0"/>
            <a:r>
              <a:rPr lang="fi-FI" noProof="0"/>
              <a:t>Muokkaa otsikon perustyyliä napsauttamalla</a:t>
            </a:r>
            <a:endParaRPr kumimoji="0" lang="fi-FI" noProof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lang="fi-FI" noProof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kumimoji="0" lang="fi-FI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rtlCol="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fi-FI" noProof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C65C414-66A8-4B5B-BE27-07157275A81F}" type="datetime1">
              <a:rPr lang="fi-FI" noProof="0" smtClean="0"/>
              <a:t>20.8.2021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fi-FI" noProof="0" smtClean="0"/>
              <a:pPr eaLnBrk="1" latinLnBrk="0" hangingPunct="1"/>
              <a:t>‹#›</a:t>
            </a:fld>
            <a:endParaRPr kumimoji="0" lang="fi-FI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rtl="0"/>
            <a:r>
              <a:rPr lang="fi-FI" noProof="0"/>
              <a:t>Muokkaa otsikon perustyyliä napsauttamalla</a:t>
            </a:r>
            <a:endParaRPr kumimoji="0" lang="fi-FI" noProof="0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fi-FI" noProof="0"/>
              <a:t>Muokkaa tekstin perustyylejä napsauttamalla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 eaLnBrk="1" latinLnBrk="0" hangingPunct="1"/>
            <a:fld id="{BB80324C-1284-4EB5-BD82-6FA4A50465DC}" type="datetime1">
              <a:rPr lang="fi-FI" noProof="0" smtClean="0"/>
              <a:t>20.8.2021</a:t>
            </a:fld>
            <a:endParaRPr lang="fi-FI" noProof="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rtlCol="0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/>
            <a:endParaRPr kumimoji="0" lang="fi-FI" noProof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rtlCol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/>
            <a:fld id="{69E29E33-B620-47F9-BB04-8846C2A5AFCC}" type="slidenum">
              <a:rPr kumimoji="0" lang="fi-FI" noProof="0" smtClean="0"/>
              <a:pPr eaLnBrk="1" latinLnBrk="0" hangingPunct="1"/>
              <a:t>‹#›</a:t>
            </a:fld>
            <a:endParaRPr kumimoji="0" lang="fi-FI" noProof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340317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Huippu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Apex</ap:Template>
  <ap:TotalTime>3</ap:TotalTime>
  <ap:Words>1</ap:Words>
  <ap:PresentationFormat>Näytössä katseltava diaesitys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ap:HeadingPairs>
  <ap:TitlesOfParts>
    <vt:vector baseType="lpstr" size="8">
      <vt:lpstr>Book Antiqua</vt:lpstr>
      <vt:lpstr>Calibri</vt:lpstr>
      <vt:lpstr>Lucida Sans</vt:lpstr>
      <vt:lpstr>Wingdings</vt:lpstr>
      <vt:lpstr>Wingdings 2</vt:lpstr>
      <vt:lpstr>Wingdings 3</vt:lpstr>
      <vt:lpstr>Huippu</vt:lpstr>
      <vt:lpstr>PowerPoint-esitys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2014-09-16T21:28:23Z</dcterms:created>
  <dcterms:modified xsi:type="dcterms:W3CDTF">2021-08-20T05:55:06Z</dcterms:modified>
</cp:coreProperties>
</file>