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7T02:26:46.985" v="20" actId="790"/>
      <pc:docMkLst>
        <pc:docMk/>
      </pc:docMkLst>
      <pc:sldChg chg="modSp mod modNotes modNotesTx">
        <pc:chgData name="Fake Test User" userId="SID-0" providerId="Test" clId="FakeClientId" dt="2021-07-27T02:26:20.531" v="16" actId="790"/>
        <pc:sldMkLst>
          <pc:docMk/>
          <pc:sldMk cId="3050616803" sldId="256"/>
        </pc:sldMkLst>
        <pc:spChg chg="mod">
          <ac:chgData name="Fake Test User" userId="SID-0" providerId="Test" clId="FakeClientId" dt="2021-07-27T02:24:02.530" v="0" actId="790"/>
          <ac:spMkLst>
            <pc:docMk/>
            <pc:sldMk cId="30506168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2:24:02.530" v="0" actId="790"/>
          <ac:spMkLst>
            <pc:docMk/>
            <pc:sldMk cId="30506168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2:26:46.985" v="20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7-27T02:24:17.530" v="2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7-27T02:24:17.530" v="2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7-27T02:24:17.530" v="2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7-27T02:24:17.530" v="2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7T02:24:17.530" v="2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7-27T02:24:17.530" v="2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7-27T02:24:17.530" v="2" actId="790"/>
          <ac:spMkLst>
            <pc:docMk/>
            <pc:sldMasterMk cId="0" sldId="21474836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7-27T02:26:46.985" v="20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7T02:26:46.985" v="20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6:46.985" v="20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6:46.985" v="20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6:46.985" v="20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26:46.985" v="20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26:46.985" v="20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2:26:46.985" v="20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4:44.593" v="4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7T02:24:44.593" v="4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4:44.593" v="4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4:44.593" v="4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4:44.593" v="4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24:44.593" v="4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4:49.343" v="5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7T02:24:49.343" v="5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4:49.343" v="5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4:49.343" v="5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4:49.343" v="5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24:49.343" v="5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24:49.343" v="5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2:24:49.343" v="5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4:54.999" v="6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7T02:24:54.999" v="6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4:54.999" v="6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4:54.999" v="6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4:54.999" v="6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24:54.999" v="6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24:54.999" v="6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5:00.359" v="7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7T02:25:00.359" v="7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5:00.359" v="7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5:00.359" v="7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5:00.359" v="7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25:00.359" v="7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25:00.359" v="7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2:25:00.359" v="7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2:25:00.359" v="7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5:05.031" v="8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7T02:25:05.031" v="8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5:05.031" v="8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5:05.031" v="8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5:05.031" v="8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5:09.546" v="9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7T02:25:09.546" v="9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5:09.546" v="9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5:09.546" v="9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5:14.406" v="10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7T02:25:14.406" v="10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5:14.406" v="10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5:14.406" v="10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5:14.406" v="10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25:14.406" v="10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25:14.406" v="10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2:25:14.406" v="10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2:25:14.406" v="10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5:23.359" v="11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7T02:25:23.359" v="11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5:23.359" v="11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5:23.359" v="11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5:23.359" v="11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25:23.359" v="11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25:23.359" v="11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2:25:23.359" v="11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2:25:23.359" v="11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5:28.093" v="12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7T02:25:28.093" v="12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5:28.093" v="12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5:28.093" v="12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5:28.093" v="12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25:28.093" v="12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2:25:34.328" v="13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7T02:25:34.328" v="13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2:25:34.328" v="13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2:25:34.328" v="13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2:25:34.328" v="13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2:25:34.328" v="13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2:25:34.328" v="13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2:25:34.328" v="13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A337443A-7820-4BAA-9413-8679A6E00D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C8D750F-288C-43E8-B769-27436F610F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D9406-57E1-427B-926D-6CEE905D2767}" type="datetime1">
              <a:rPr lang="fi-FI" smtClean="0"/>
              <a:t>27.7.2021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95D3A91-7F24-4D70-B64A-982694C5BC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2D99AFA-0914-409F-A35D-4684D06C1E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C8C33-9655-4FFD-86B8-2E9CC53A2A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01419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1BA96-0B43-478E-9436-5E772456ED94}" type="datetime1">
              <a:rPr lang="fi-FI" smtClean="0"/>
              <a:pPr/>
              <a:t>27.7.2021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80966-DC8A-4816-A958-E5FE8593A40E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24407552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0966-DC8A-4816-A958-E5FE8593A40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990855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267397-3BD7-45C9-BA6B-F93D22E2B421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pPr rtl="0"/>
            <a:r>
              <a:rPr lang="fi-FI" noProof="0"/>
              <a:t>Muokkaa ots. perustyyl. napsautt.</a:t>
            </a:r>
            <a:endParaRPr kumimoji="0" lang="fi-FI" noProof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rtlCol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rtl="0"/>
            <a:r>
              <a:rPr lang="fi-FI" noProof="0"/>
              <a:t>Muokkaa alaotsikon perustyyliä napsautt.</a:t>
            </a:r>
            <a:endParaRPr kumimoji="0"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D45B7E-DC0E-4663-AC64-DD0703E85CC8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  <p:sp>
        <p:nvSpPr>
          <p:cNvPr id="10" name="Suorakulmi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8" name="Suorakulmi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6C9A7C-95F8-4172-BE4D-BADEB31943E8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A31460-ED55-4E89-A6EE-620C0932265D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12" name="Suorakulmi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1334B2-2B7F-45C2-8425-3CC3D274C8D1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7CBFDD-2AC9-46D4-8A2B-77F40792186F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0041E2-A407-460D-AF79-CE9DB7D32CC2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FB1C83-8877-4397-88B1-81F7C46A6DB3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E23701-EAC7-4D68-847D-E7F6581E1885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FF9B64-FE8C-4AAB-8AE3-B32CB935DD0C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  <p:sp>
        <p:nvSpPr>
          <p:cNvPr id="12" name="Suorakulmi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9" name="Suorakulmi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rtlCol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rtl="0"/>
            <a:r>
              <a:rPr lang="fi-FI" noProof="0"/>
              <a:t>Lisää kuva napsauttamalla kuvaketta</a:t>
            </a:r>
            <a:endParaRPr kumimoji="0"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fi-FI" noProof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 rtlCol="0"/>
          <a:lstStyle/>
          <a:p>
            <a:pPr rtl="0"/>
            <a:fld id="{023FD5C8-44A4-4A2D-BE8B-2336ED5E77D7}" type="datetime1">
              <a:rPr lang="fi-FI" noProof="0" smtClean="0"/>
              <a:t>27.7.2021</a:t>
            </a:fld>
            <a:endParaRPr lang="fi-FI" noProof="0"/>
          </a:p>
        </p:txBody>
      </p:sp>
      <p:sp>
        <p:nvSpPr>
          <p:cNvPr id="11" name="Suorakulmi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9" name="Suorakulmi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 rtlCol="0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rtl="0"/>
            <a:endParaRPr kumimoji="0"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 rtlCol="0"/>
          <a:lstStyle/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7" name="Suorakulmi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fi-FI" noProof="0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rtl="0"/>
            <a:r>
              <a:rPr lang="fi-FI" noProof="0"/>
              <a:t>Muokkaa otsikon perustyyliä napsauttamalla</a:t>
            </a:r>
            <a:endParaRPr kumimoji="0" lang="fi-FI" noProof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rtl="0" eaLnBrk="1" latinLnBrk="0" hangingPunct="1"/>
            <a:r>
              <a:rPr lang="fi-FI" noProof="0"/>
              <a:t>Muokkaa tekstin perustyylejä napsauttamalla</a:t>
            </a:r>
          </a:p>
          <a:p>
            <a:pPr lvl="1" rtl="0" eaLnBrk="1" latinLnBrk="0" hangingPunct="1"/>
            <a:r>
              <a:rPr lang="fi-FI" noProof="0"/>
              <a:t>Toinen taso</a:t>
            </a:r>
          </a:p>
          <a:p>
            <a:pPr lvl="2" rtl="0" eaLnBrk="1" latinLnBrk="0" hangingPunct="1"/>
            <a:r>
              <a:rPr lang="fi-FI" noProof="0"/>
              <a:t>Kolmas taso</a:t>
            </a:r>
          </a:p>
          <a:p>
            <a:pPr lvl="3" rtl="0" eaLnBrk="1" latinLnBrk="0" hangingPunct="1"/>
            <a:r>
              <a:rPr lang="fi-FI" noProof="0"/>
              <a:t>Neljäs taso</a:t>
            </a:r>
          </a:p>
          <a:p>
            <a:pPr lvl="4" rtl="0" eaLnBrk="1" latinLnBrk="0" hangingPunct="1"/>
            <a:r>
              <a:rPr lang="fi-FI" noProof="0"/>
              <a:t>Viides taso</a:t>
            </a:r>
            <a:endParaRPr kumimoji="0" lang="fi-FI" noProof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2A697FA5-4245-4394-BBDA-D6EF01FAF78C}" type="datetime1">
              <a:rPr lang="fi-FI" noProof="0" smtClean="0"/>
              <a:t>27.7.2021</a:t>
            </a:fld>
            <a:endParaRPr lang="fi-FI" noProof="0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endParaRPr kumimoji="0"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9648F39E-9C37-485F-AC97-16BB4BDF9F49}" type="slidenum">
              <a:rPr kumimoji="0" lang="fi-FI" noProof="0" smtClean="0"/>
              <a:t>‹#›</a:t>
            </a:fld>
            <a:endParaRPr kumimoji="0" lang="fi-FI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oduuli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Module</ap:Template>
  <ap:TotalTime>3</ap:TotalTime>
  <ap:Words>1</ap:Words>
  <ap:PresentationFormat>Näytössä katseltava diaesitys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ap:HeadingPairs>
  <ap:TitlesOfParts>
    <vt:vector baseType="lpstr" size="8">
      <vt:lpstr>Arial</vt:lpstr>
      <vt:lpstr>Calibri</vt:lpstr>
      <vt:lpstr>Corbel</vt:lpstr>
      <vt:lpstr>Wingdings</vt:lpstr>
      <vt:lpstr>Wingdings 2</vt:lpstr>
      <vt:lpstr>Wingdings 3</vt:lpstr>
      <vt:lpstr>Moduuli</vt:lpstr>
      <vt:lpstr>PowerPoint-esitys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2014-09-16T21:37:07Z</dcterms:created>
  <dcterms:modified xsi:type="dcterms:W3CDTF">2021-07-27T02:26:51Z</dcterms:modified>
</cp:coreProperties>
</file>