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1:44:40.146" v="18" actId="790"/>
      <pc:docMkLst>
        <pc:docMk/>
      </pc:docMkLst>
      <pc:sldChg chg="modSp mod modNotes modNotesTx">
        <pc:chgData name="Fake Test User" userId="SID-0" providerId="Test" clId="FakeClientId" dt="2021-08-09T01:43:17.240" v="16" actId="790"/>
        <pc:sldMkLst>
          <pc:docMk/>
          <pc:sldMk cId="4004219312" sldId="256"/>
        </pc:sldMkLst>
        <pc:spChg chg="mod">
          <ac:chgData name="Fake Test User" userId="SID-0" providerId="Test" clId="FakeClientId" dt="2021-08-09T01:39:31.662" v="0" actId="790"/>
          <ac:spMkLst>
            <pc:docMk/>
            <pc:sldMk cId="400421931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1:39:31.662" v="0" actId="790"/>
          <ac:spMkLst>
            <pc:docMk/>
            <pc:sldMk cId="400421931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1:44:40.146" v="18" actId="790"/>
        <pc:sldMasterMkLst>
          <pc:docMk/>
          <pc:sldMasterMk cId="0" sldId="2147483744"/>
        </pc:sldMasterMkLst>
        <pc:spChg chg="mod">
          <ac:chgData name="Fake Test User" userId="SID-0" providerId="Test" clId="FakeClientId" dt="2021-08-09T01:41:09.256" v="2" actId="790"/>
          <ac:spMkLst>
            <pc:docMk/>
            <pc:sldMasterMk cId="0" sldId="2147483744"/>
            <ac:spMk id="2" creationId="{00000000-0000-0000-0000-000000000000}"/>
          </ac:spMkLst>
        </pc:spChg>
        <pc:spChg chg="mod">
          <ac:chgData name="Fake Test User" userId="SID-0" providerId="Test" clId="FakeClientId" dt="2021-08-09T01:41:09.256" v="2" actId="790"/>
          <ac:spMkLst>
            <pc:docMk/>
            <pc:sldMasterMk cId="0" sldId="2147483744"/>
            <ac:spMk id="3" creationId="{00000000-0000-0000-0000-000000000000}"/>
          </ac:spMkLst>
        </pc:spChg>
        <pc:spChg chg="mod">
          <ac:chgData name="Fake Test User" userId="SID-0" providerId="Test" clId="FakeClientId" dt="2021-08-09T01:41:09.256" v="2" actId="790"/>
          <ac:spMkLst>
            <pc:docMk/>
            <pc:sldMasterMk cId="0" sldId="2147483744"/>
            <ac:spMk id="4" creationId="{00000000-0000-0000-0000-000000000000}"/>
          </ac:spMkLst>
        </pc:spChg>
        <pc:spChg chg="mod">
          <ac:chgData name="Fake Test User" userId="SID-0" providerId="Test" clId="FakeClientId" dt="2021-08-09T01:41:09.256" v="2" actId="790"/>
          <ac:spMkLst>
            <pc:docMk/>
            <pc:sldMasterMk cId="0" sldId="2147483744"/>
            <ac:spMk id="5" creationId="{00000000-0000-0000-0000-000000000000}"/>
          </ac:spMkLst>
        </pc:spChg>
        <pc:spChg chg="mod">
          <ac:chgData name="Fake Test User" userId="SID-0" providerId="Test" clId="FakeClientId" dt="2021-08-09T01:41:09.256" v="2" actId="790"/>
          <ac:spMkLst>
            <pc:docMk/>
            <pc:sldMasterMk cId="0" sldId="2147483744"/>
            <ac:spMk id="6" creationId="{00000000-0000-0000-0000-000000000000}"/>
          </ac:spMkLst>
        </pc:spChg>
        <pc:spChg chg="mod">
          <ac:chgData name="Fake Test User" userId="SID-0" providerId="Test" clId="FakeClientId" dt="2021-08-09T01:41:09.256" v="2" actId="790"/>
          <ac:spMkLst>
            <pc:docMk/>
            <pc:sldMasterMk cId="0" sldId="2147483744"/>
            <ac:spMk id="14" creationId="{00000000-0000-0000-0000-000000000000}"/>
          </ac:spMkLst>
        </pc:spChg>
        <pc:spChg chg="mod">
          <ac:chgData name="Fake Test User" userId="SID-0" providerId="Test" clId="FakeClientId" dt="2021-08-09T01:41:09.256" v="2" actId="790"/>
          <ac:spMkLst>
            <pc:docMk/>
            <pc:sldMasterMk cId="0" sldId="2147483744"/>
            <ac:spMk id="17" creationId="{00000000-0000-0000-0000-000000000000}"/>
          </ac:spMkLst>
        </pc:spChg>
        <pc:spChg chg="mod">
          <ac:chgData name="Fake Test User" userId="SID-0" providerId="Test" clId="FakeClientId" dt="2021-08-09T01:41:09.256" v="2" actId="790"/>
          <ac:spMkLst>
            <pc:docMk/>
            <pc:sldMasterMk cId="0" sldId="2147483744"/>
            <ac:spMk id="18" creationId="{00000000-0000-0000-0000-000000000000}"/>
          </ac:spMkLst>
        </pc:spChg>
        <pc:spChg chg="mod">
          <ac:chgData name="Fake Test User" userId="SID-0" providerId="Test" clId="FakeClientId" dt="2021-08-09T01:41:09.256" v="2" actId="790"/>
          <ac:spMkLst>
            <pc:docMk/>
            <pc:sldMasterMk cId="0" sldId="2147483744"/>
            <ac:spMk id="19" creationId="{00000000-0000-0000-0000-000000000000}"/>
          </ac:spMkLst>
        </pc:spChg>
        <pc:spChg chg="mod">
          <ac:chgData name="Fake Test User" userId="SID-0" providerId="Test" clId="FakeClientId" dt="2021-08-09T01:41:09.256" v="2" actId="790"/>
          <ac:spMkLst>
            <pc:docMk/>
            <pc:sldMasterMk cId="0" sldId="2147483744"/>
            <ac:spMk id="20" creationId="{00000000-0000-0000-0000-000000000000}"/>
          </ac:spMkLst>
        </pc:spChg>
        <pc:spChg chg="mod">
          <ac:chgData name="Fake Test User" userId="SID-0" providerId="Test" clId="FakeClientId" dt="2021-08-09T01:41:09.256" v="2" actId="790"/>
          <ac:spMkLst>
            <pc:docMk/>
            <pc:sldMasterMk cId="0" sldId="2147483744"/>
            <ac:spMk id="21" creationId="{00000000-0000-0000-0000-000000000000}"/>
          </ac:spMkLst>
        </pc:spChg>
        <pc:sldLayoutChg chg="modSp mod">
          <pc:chgData name="Fake Test User" userId="SID-0" providerId="Test" clId="FakeClientId" dt="2021-08-09T01:44:40.146" v="18" actId="790"/>
          <pc:sldLayoutMkLst>
            <pc:docMk/>
            <pc:sldMasterMk cId="0" sldId="2147483744"/>
            <pc:sldLayoutMk cId="0" sldId="2147483745"/>
          </pc:sldLayoutMkLst>
          <pc:spChg chg="mod">
            <ac:chgData name="Fake Test User" userId="SID-0" providerId="Test" clId="FakeClientId" dt="2021-08-09T01:44:40.146" v="18" actId="790"/>
            <ac:spMkLst>
              <pc:docMk/>
              <pc:sldMasterMk cId="0" sldId="2147483744"/>
              <pc:sldLayoutMk cId="0" sldId="21474837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1:44:40.146" v="18" actId="790"/>
            <ac:spMkLst>
              <pc:docMk/>
              <pc:sldMasterMk cId="0" sldId="2147483744"/>
              <pc:sldLayoutMk cId="0" sldId="21474837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1:44:40.146" v="18" actId="790"/>
            <ac:spMkLst>
              <pc:docMk/>
              <pc:sldMasterMk cId="0" sldId="2147483744"/>
              <pc:sldLayoutMk cId="0" sldId="21474837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1:44:40.146" v="18" actId="790"/>
            <ac:spMkLst>
              <pc:docMk/>
              <pc:sldMasterMk cId="0" sldId="2147483744"/>
              <pc:sldLayoutMk cId="0" sldId="21474837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1:44:40.146" v="18" actId="790"/>
            <ac:spMkLst>
              <pc:docMk/>
              <pc:sldMasterMk cId="0" sldId="2147483744"/>
              <pc:sldLayoutMk cId="0" sldId="21474837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1:44:40.146" v="18" actId="790"/>
            <ac:spMkLst>
              <pc:docMk/>
              <pc:sldMasterMk cId="0" sldId="2147483744"/>
              <pc:sldLayoutMk cId="0" sldId="214748374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9T01:44:40.146" v="18" actId="790"/>
            <ac:spMkLst>
              <pc:docMk/>
              <pc:sldMasterMk cId="0" sldId="2147483744"/>
              <pc:sldLayoutMk cId="0" sldId="214748374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9T01:44:40.146" v="18" actId="790"/>
            <ac:spMkLst>
              <pc:docMk/>
              <pc:sldMasterMk cId="0" sldId="2147483744"/>
              <pc:sldLayoutMk cId="0" sldId="214748374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9T01:44:40.146" v="18" actId="790"/>
            <ac:spMkLst>
              <pc:docMk/>
              <pc:sldMasterMk cId="0" sldId="2147483744"/>
              <pc:sldLayoutMk cId="0" sldId="214748374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9T01:44:40.146" v="18" actId="790"/>
            <ac:spMkLst>
              <pc:docMk/>
              <pc:sldMasterMk cId="0" sldId="2147483744"/>
              <pc:sldLayoutMk cId="0" sldId="214748374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09T01:44:40.146" v="18" actId="790"/>
            <ac:spMkLst>
              <pc:docMk/>
              <pc:sldMasterMk cId="0" sldId="2147483744"/>
              <pc:sldLayoutMk cId="0" sldId="2147483745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1:41:32.006" v="4" actId="790"/>
          <pc:sldLayoutMkLst>
            <pc:docMk/>
            <pc:sldMasterMk cId="0" sldId="2147483744"/>
            <pc:sldLayoutMk cId="0" sldId="2147483746"/>
          </pc:sldLayoutMkLst>
          <pc:spChg chg="mod">
            <ac:chgData name="Fake Test User" userId="SID-0" providerId="Test" clId="FakeClientId" dt="2021-08-09T01:41:32.006" v="4" actId="790"/>
            <ac:spMkLst>
              <pc:docMk/>
              <pc:sldMasterMk cId="0" sldId="2147483744"/>
              <pc:sldLayoutMk cId="0" sldId="21474837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1:41:32.006" v="4" actId="790"/>
            <ac:spMkLst>
              <pc:docMk/>
              <pc:sldMasterMk cId="0" sldId="2147483744"/>
              <pc:sldLayoutMk cId="0" sldId="21474837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1:41:32.006" v="4" actId="790"/>
            <ac:spMkLst>
              <pc:docMk/>
              <pc:sldMasterMk cId="0" sldId="2147483744"/>
              <pc:sldLayoutMk cId="0" sldId="21474837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1:41:32.006" v="4" actId="790"/>
            <ac:spMkLst>
              <pc:docMk/>
              <pc:sldMasterMk cId="0" sldId="2147483744"/>
              <pc:sldLayoutMk cId="0" sldId="214748374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1:41:32.006" v="4" actId="790"/>
            <ac:spMkLst>
              <pc:docMk/>
              <pc:sldMasterMk cId="0" sldId="2147483744"/>
              <pc:sldLayoutMk cId="0" sldId="214748374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1:41:37.349" v="5" actId="790"/>
          <pc:sldLayoutMkLst>
            <pc:docMk/>
            <pc:sldMasterMk cId="0" sldId="2147483744"/>
            <pc:sldLayoutMk cId="0" sldId="2147483747"/>
          </pc:sldLayoutMkLst>
          <pc:spChg chg="mod">
            <ac:chgData name="Fake Test User" userId="SID-0" providerId="Test" clId="FakeClientId" dt="2021-08-09T01:41:37.349" v="5" actId="790"/>
            <ac:spMkLst>
              <pc:docMk/>
              <pc:sldMasterMk cId="0" sldId="2147483744"/>
              <pc:sldLayoutMk cId="0" sldId="21474837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1:41:37.349" v="5" actId="790"/>
            <ac:spMkLst>
              <pc:docMk/>
              <pc:sldMasterMk cId="0" sldId="2147483744"/>
              <pc:sldLayoutMk cId="0" sldId="21474837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1:41:37.349" v="5" actId="790"/>
            <ac:spMkLst>
              <pc:docMk/>
              <pc:sldMasterMk cId="0" sldId="2147483744"/>
              <pc:sldLayoutMk cId="0" sldId="214748374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1:41:37.349" v="5" actId="790"/>
            <ac:spMkLst>
              <pc:docMk/>
              <pc:sldMasterMk cId="0" sldId="2147483744"/>
              <pc:sldLayoutMk cId="0" sldId="214748374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1:41:37.349" v="5" actId="790"/>
            <ac:spMkLst>
              <pc:docMk/>
              <pc:sldMasterMk cId="0" sldId="2147483744"/>
              <pc:sldLayoutMk cId="0" sldId="214748374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1:41:37.349" v="5" actId="790"/>
            <ac:spMkLst>
              <pc:docMk/>
              <pc:sldMasterMk cId="0" sldId="2147483744"/>
              <pc:sldLayoutMk cId="0" sldId="2147483747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1:41:37.349" v="5" actId="790"/>
            <ac:spMkLst>
              <pc:docMk/>
              <pc:sldMasterMk cId="0" sldId="2147483744"/>
              <pc:sldLayoutMk cId="0" sldId="214748374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1:41:37.349" v="5" actId="790"/>
            <ac:spMkLst>
              <pc:docMk/>
              <pc:sldMasterMk cId="0" sldId="2147483744"/>
              <pc:sldLayoutMk cId="0" sldId="214748374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9T01:41:37.349" v="5" actId="790"/>
            <ac:spMkLst>
              <pc:docMk/>
              <pc:sldMasterMk cId="0" sldId="2147483744"/>
              <pc:sldLayoutMk cId="0" sldId="214748374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9T01:41:37.349" v="5" actId="790"/>
            <ac:spMkLst>
              <pc:docMk/>
              <pc:sldMasterMk cId="0" sldId="2147483744"/>
              <pc:sldLayoutMk cId="0" sldId="2147483747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9T01:41:37.349" v="5" actId="790"/>
            <ac:spMkLst>
              <pc:docMk/>
              <pc:sldMasterMk cId="0" sldId="2147483744"/>
              <pc:sldLayoutMk cId="0" sldId="2147483747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1:41:44.802" v="6" actId="790"/>
          <pc:sldLayoutMkLst>
            <pc:docMk/>
            <pc:sldMasterMk cId="0" sldId="2147483744"/>
            <pc:sldLayoutMk cId="0" sldId="2147483748"/>
          </pc:sldLayoutMkLst>
          <pc:spChg chg="mod">
            <ac:chgData name="Fake Test User" userId="SID-0" providerId="Test" clId="FakeClientId" dt="2021-08-09T01:41:44.802" v="6" actId="790"/>
            <ac:spMkLst>
              <pc:docMk/>
              <pc:sldMasterMk cId="0" sldId="2147483744"/>
              <pc:sldLayoutMk cId="0" sldId="21474837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1:41:44.802" v="6" actId="790"/>
            <ac:spMkLst>
              <pc:docMk/>
              <pc:sldMasterMk cId="0" sldId="2147483744"/>
              <pc:sldLayoutMk cId="0" sldId="21474837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1:41:44.802" v="6" actId="790"/>
            <ac:spMkLst>
              <pc:docMk/>
              <pc:sldMasterMk cId="0" sldId="2147483744"/>
              <pc:sldLayoutMk cId="0" sldId="21474837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1:41:44.802" v="6" actId="790"/>
            <ac:spMkLst>
              <pc:docMk/>
              <pc:sldMasterMk cId="0" sldId="2147483744"/>
              <pc:sldLayoutMk cId="0" sldId="2147483748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1:41:44.802" v="6" actId="790"/>
            <ac:spMkLst>
              <pc:docMk/>
              <pc:sldMasterMk cId="0" sldId="2147483744"/>
              <pc:sldLayoutMk cId="0" sldId="2147483748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1:41:44.802" v="6" actId="790"/>
            <ac:spMkLst>
              <pc:docMk/>
              <pc:sldMasterMk cId="0" sldId="2147483744"/>
              <pc:sldLayoutMk cId="0" sldId="214748374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1:41:53.896" v="7" actId="790"/>
          <pc:sldLayoutMkLst>
            <pc:docMk/>
            <pc:sldMasterMk cId="0" sldId="2147483744"/>
            <pc:sldLayoutMk cId="0" sldId="2147483749"/>
          </pc:sldLayoutMkLst>
          <pc:spChg chg="mod">
            <ac:chgData name="Fake Test User" userId="SID-0" providerId="Test" clId="FakeClientId" dt="2021-08-09T01:41:53.896" v="7" actId="790"/>
            <ac:spMkLst>
              <pc:docMk/>
              <pc:sldMasterMk cId="0" sldId="2147483744"/>
              <pc:sldLayoutMk cId="0" sldId="21474837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1:41:53.896" v="7" actId="790"/>
            <ac:spMkLst>
              <pc:docMk/>
              <pc:sldMasterMk cId="0" sldId="2147483744"/>
              <pc:sldLayoutMk cId="0" sldId="21474837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1:41:53.896" v="7" actId="790"/>
            <ac:spMkLst>
              <pc:docMk/>
              <pc:sldMasterMk cId="0" sldId="2147483744"/>
              <pc:sldLayoutMk cId="0" sldId="21474837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1:41:53.896" v="7" actId="790"/>
            <ac:spMkLst>
              <pc:docMk/>
              <pc:sldMasterMk cId="0" sldId="2147483744"/>
              <pc:sldLayoutMk cId="0" sldId="21474837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1:41:53.896" v="7" actId="790"/>
            <ac:spMkLst>
              <pc:docMk/>
              <pc:sldMasterMk cId="0" sldId="2147483744"/>
              <pc:sldLayoutMk cId="0" sldId="21474837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1:41:53.896" v="7" actId="790"/>
            <ac:spMkLst>
              <pc:docMk/>
              <pc:sldMasterMk cId="0" sldId="2147483744"/>
              <pc:sldLayoutMk cId="0" sldId="21474837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1:41:53.896" v="7" actId="790"/>
            <ac:spMkLst>
              <pc:docMk/>
              <pc:sldMasterMk cId="0" sldId="2147483744"/>
              <pc:sldLayoutMk cId="0" sldId="21474837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1:41:53.896" v="7" actId="790"/>
            <ac:spMkLst>
              <pc:docMk/>
              <pc:sldMasterMk cId="0" sldId="2147483744"/>
              <pc:sldLayoutMk cId="0" sldId="21474837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1:42:00.412" v="8" actId="790"/>
          <pc:sldLayoutMkLst>
            <pc:docMk/>
            <pc:sldMasterMk cId="0" sldId="2147483744"/>
            <pc:sldLayoutMk cId="0" sldId="2147483750"/>
          </pc:sldLayoutMkLst>
          <pc:spChg chg="mod">
            <ac:chgData name="Fake Test User" userId="SID-0" providerId="Test" clId="FakeClientId" dt="2021-08-09T01:42:00.412" v="8" actId="790"/>
            <ac:spMkLst>
              <pc:docMk/>
              <pc:sldMasterMk cId="0" sldId="2147483744"/>
              <pc:sldLayoutMk cId="0" sldId="21474837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1:42:00.412" v="8" actId="790"/>
            <ac:spMkLst>
              <pc:docMk/>
              <pc:sldMasterMk cId="0" sldId="2147483744"/>
              <pc:sldLayoutMk cId="0" sldId="21474837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1:42:00.412" v="8" actId="790"/>
            <ac:spMkLst>
              <pc:docMk/>
              <pc:sldMasterMk cId="0" sldId="2147483744"/>
              <pc:sldLayoutMk cId="0" sldId="21474837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1:42:00.412" v="8" actId="790"/>
            <ac:spMkLst>
              <pc:docMk/>
              <pc:sldMasterMk cId="0" sldId="2147483744"/>
              <pc:sldLayoutMk cId="0" sldId="2147483750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1:42:05.240" v="9" actId="790"/>
          <pc:sldLayoutMkLst>
            <pc:docMk/>
            <pc:sldMasterMk cId="0" sldId="2147483744"/>
            <pc:sldLayoutMk cId="0" sldId="2147483751"/>
          </pc:sldLayoutMkLst>
          <pc:spChg chg="mod">
            <ac:chgData name="Fake Test User" userId="SID-0" providerId="Test" clId="FakeClientId" dt="2021-08-09T01:42:05.240" v="9" actId="790"/>
            <ac:spMkLst>
              <pc:docMk/>
              <pc:sldMasterMk cId="0" sldId="2147483744"/>
              <pc:sldLayoutMk cId="0" sldId="21474837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1:42:05.240" v="9" actId="790"/>
            <ac:spMkLst>
              <pc:docMk/>
              <pc:sldMasterMk cId="0" sldId="2147483744"/>
              <pc:sldLayoutMk cId="0" sldId="21474837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1:42:05.240" v="9" actId="790"/>
            <ac:spMkLst>
              <pc:docMk/>
              <pc:sldMasterMk cId="0" sldId="2147483744"/>
              <pc:sldLayoutMk cId="0" sldId="21474837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1:42:05.240" v="9" actId="790"/>
            <ac:spMkLst>
              <pc:docMk/>
              <pc:sldMasterMk cId="0" sldId="2147483744"/>
              <pc:sldLayoutMk cId="0" sldId="21474837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1:42:05.240" v="9" actId="790"/>
            <ac:spMkLst>
              <pc:docMk/>
              <pc:sldMasterMk cId="0" sldId="2147483744"/>
              <pc:sldLayoutMk cId="0" sldId="214748375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1:42:05.240" v="9" actId="790"/>
            <ac:spMkLst>
              <pc:docMk/>
              <pc:sldMasterMk cId="0" sldId="2147483744"/>
              <pc:sldLayoutMk cId="0" sldId="214748375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1:42:05.240" v="9" actId="790"/>
            <ac:spMkLst>
              <pc:docMk/>
              <pc:sldMasterMk cId="0" sldId="2147483744"/>
              <pc:sldLayoutMk cId="0" sldId="214748375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1:42:05.240" v="9" actId="790"/>
            <ac:spMkLst>
              <pc:docMk/>
              <pc:sldMasterMk cId="0" sldId="2147483744"/>
              <pc:sldLayoutMk cId="0" sldId="214748375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9T01:42:05.240" v="9" actId="790"/>
            <ac:spMkLst>
              <pc:docMk/>
              <pc:sldMasterMk cId="0" sldId="2147483744"/>
              <pc:sldLayoutMk cId="0" sldId="214748375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1:42:13.677" v="10" actId="790"/>
          <pc:sldLayoutMkLst>
            <pc:docMk/>
            <pc:sldMasterMk cId="0" sldId="2147483744"/>
            <pc:sldLayoutMk cId="0" sldId="2147483752"/>
          </pc:sldLayoutMkLst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15" creationId="{00000000-0000-0000-0000-000000000000}"/>
            </ac:spMkLst>
          </pc:spChg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28" creationId="{00000000-0000-0000-0000-000000000000}"/>
            </ac:spMkLst>
          </pc:spChg>
          <pc:spChg chg="mod">
            <ac:chgData name="Fake Test User" userId="SID-0" providerId="Test" clId="FakeClientId" dt="2021-08-09T01:42:13.677" v="10" actId="790"/>
            <ac:spMkLst>
              <pc:docMk/>
              <pc:sldMasterMk cId="0" sldId="2147483744"/>
              <pc:sldLayoutMk cId="0" sldId="2147483752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1:42:20.131" v="11" actId="790"/>
          <pc:sldLayoutMkLst>
            <pc:docMk/>
            <pc:sldMasterMk cId="0" sldId="2147483744"/>
            <pc:sldLayoutMk cId="0" sldId="2147483753"/>
          </pc:sldLayoutMkLst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9T01:42:20.131" v="11" actId="790"/>
            <ac:spMkLst>
              <pc:docMk/>
              <pc:sldMasterMk cId="0" sldId="2147483744"/>
              <pc:sldLayoutMk cId="0" sldId="2147483753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1:42:31.224" v="12" actId="790"/>
          <pc:sldLayoutMkLst>
            <pc:docMk/>
            <pc:sldMasterMk cId="0" sldId="2147483744"/>
            <pc:sldLayoutMk cId="0" sldId="2147483754"/>
          </pc:sldLayoutMkLst>
          <pc:spChg chg="mod">
            <ac:chgData name="Fake Test User" userId="SID-0" providerId="Test" clId="FakeClientId" dt="2021-08-09T01:42:31.224" v="12" actId="790"/>
            <ac:spMkLst>
              <pc:docMk/>
              <pc:sldMasterMk cId="0" sldId="2147483744"/>
              <pc:sldLayoutMk cId="0" sldId="21474837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1:42:31.224" v="12" actId="790"/>
            <ac:spMkLst>
              <pc:docMk/>
              <pc:sldMasterMk cId="0" sldId="2147483744"/>
              <pc:sldLayoutMk cId="0" sldId="21474837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1:42:31.224" v="12" actId="790"/>
            <ac:spMkLst>
              <pc:docMk/>
              <pc:sldMasterMk cId="0" sldId="2147483744"/>
              <pc:sldLayoutMk cId="0" sldId="21474837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1:42:31.224" v="12" actId="790"/>
            <ac:spMkLst>
              <pc:docMk/>
              <pc:sldMasterMk cId="0" sldId="2147483744"/>
              <pc:sldLayoutMk cId="0" sldId="21474837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1:42:31.224" v="12" actId="790"/>
            <ac:spMkLst>
              <pc:docMk/>
              <pc:sldMasterMk cId="0" sldId="2147483744"/>
              <pc:sldLayoutMk cId="0" sldId="214748375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1:42:36.209" v="13" actId="790"/>
          <pc:sldLayoutMkLst>
            <pc:docMk/>
            <pc:sldMasterMk cId="0" sldId="2147483744"/>
            <pc:sldLayoutMk cId="0" sldId="2147483755"/>
          </pc:sldLayoutMkLst>
          <pc:spChg chg="mod">
            <ac:chgData name="Fake Test User" userId="SID-0" providerId="Test" clId="FakeClientId" dt="2021-08-09T01:42:36.209" v="13" actId="790"/>
            <ac:spMkLst>
              <pc:docMk/>
              <pc:sldMasterMk cId="0" sldId="2147483744"/>
              <pc:sldLayoutMk cId="0" sldId="21474837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1:42:36.209" v="13" actId="790"/>
            <ac:spMkLst>
              <pc:docMk/>
              <pc:sldMasterMk cId="0" sldId="2147483744"/>
              <pc:sldLayoutMk cId="0" sldId="21474837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1:42:36.209" v="13" actId="790"/>
            <ac:spMkLst>
              <pc:docMk/>
              <pc:sldMasterMk cId="0" sldId="2147483744"/>
              <pc:sldLayoutMk cId="0" sldId="21474837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1:42:36.209" v="13" actId="790"/>
            <ac:spMkLst>
              <pc:docMk/>
              <pc:sldMasterMk cId="0" sldId="2147483744"/>
              <pc:sldLayoutMk cId="0" sldId="21474837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1:42:36.209" v="13" actId="790"/>
            <ac:spMkLst>
              <pc:docMk/>
              <pc:sldMasterMk cId="0" sldId="2147483744"/>
              <pc:sldLayoutMk cId="0" sldId="21474837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1:42:36.209" v="13" actId="790"/>
            <ac:spMkLst>
              <pc:docMk/>
              <pc:sldMasterMk cId="0" sldId="2147483744"/>
              <pc:sldLayoutMk cId="0" sldId="214748375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9T01:42:36.209" v="13" actId="790"/>
            <ac:spMkLst>
              <pc:docMk/>
              <pc:sldMasterMk cId="0" sldId="2147483744"/>
              <pc:sldLayoutMk cId="0" sldId="214748375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9T01:42:36.209" v="13" actId="790"/>
            <ac:spMkLst>
              <pc:docMk/>
              <pc:sldMasterMk cId="0" sldId="2147483744"/>
              <pc:sldLayoutMk cId="0" sldId="214748375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09T01:42:36.209" v="13" actId="790"/>
            <ac:spMkLst>
              <pc:docMk/>
              <pc:sldMasterMk cId="0" sldId="2147483744"/>
              <pc:sldLayoutMk cId="0" sldId="214748375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9T01:42:36.209" v="13" actId="790"/>
            <ac:spMkLst>
              <pc:docMk/>
              <pc:sldMasterMk cId="0" sldId="2147483744"/>
              <pc:sldLayoutMk cId="0" sldId="214748375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9T01:42:36.209" v="13" actId="790"/>
            <ac:spMkLst>
              <pc:docMk/>
              <pc:sldMasterMk cId="0" sldId="2147483744"/>
              <pc:sldLayoutMk cId="0" sldId="2147483755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B437763-B9F1-433E-A430-B4EA98507E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1225E4A-68E0-4B5B-9BC8-83F8D50C0A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512D4-EA55-423E-A324-9859E0E6EF3B}" type="datetime1">
              <a:rPr lang="fi-FI" smtClean="0"/>
              <a:t>9.8.2021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ED9383B-ED4E-4C88-BDE8-E30EFD4201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7A41087-C262-4A89-BB98-42945B3762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63FEA-0D02-46CC-AD26-677C326C44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3634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41DC4-6E78-48BF-812A-E69A4AE6D00F}" type="datetime1">
              <a:rPr lang="fi-FI" smtClean="0"/>
              <a:pPr/>
              <a:t>9.8.2021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85EA5-2189-41E2-BB85-98AE0BE4A55B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2574535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285EA5-2189-41E2-BB85-98AE0BE4A55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00428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F4E7A1-F753-4815-A04E-605D3A19A623}" type="datetime1">
              <a:rPr lang="fi-FI" noProof="0" smtClean="0"/>
              <a:t>9.8.2021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yöristetty suorakulmio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grpSp>
        <p:nvGrpSpPr>
          <p:cNvPr id="7" name="Ryhmä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Puolivapaa piirt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" name="Puolivapaa piirt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" name="Puolivapaa piirt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" name="Puolivapaa piirt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 useBgFill="1">
          <p:nvSpPr>
            <p:cNvPr id="15" name="Puolivapaa piirto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rtlCol="0"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rtl="0"/>
            <a:r>
              <a:rPr lang="fi-FI" noProof="0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CD9CDA-657B-47D3-8FDA-90581F910219}" type="datetime1">
              <a:rPr lang="fi-FI" noProof="0" smtClean="0"/>
              <a:t>9.8.2021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yöristetty suorakulmio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D86A13-3003-4504-94DB-3745351CB51F}" type="datetime1">
              <a:rPr lang="fi-FI" noProof="0" smtClean="0"/>
              <a:t>9.8.2021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  <p:grpSp>
        <p:nvGrpSpPr>
          <p:cNvPr id="15" name="Ryhmä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Puolivapaa piirt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" name="Puolivapaa piirt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" name="Puolivapaa piirt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" name="Puolivapaa piirt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 useBgFill="1">
          <p:nvSpPr>
            <p:cNvPr id="20" name="Puolivapaa piirto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447800"/>
            <a:ext cx="2057400" cy="4487333"/>
          </a:xfrm>
        </p:spPr>
        <p:txBody>
          <a:bodyPr vert="eaVert" rtlCol="0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 rtlCol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0AEF01-831D-4673-B110-68473FE68C86}" type="datetime1">
              <a:rPr lang="fi-FI" noProof="0" smtClean="0"/>
              <a:t>9.8.2021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yöristetty suorakulmio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9" name="Puolivapaa piirto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10" name="Puolivapaa piirto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11" name="Puolivapaa piirto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12" name="Puolivapaa piirto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 useBgFill="1">
        <p:nvSpPr>
          <p:cNvPr id="13" name="Puolivapaa piirto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90032" y="2463560"/>
            <a:ext cx="7772400" cy="1524000"/>
          </a:xfrm>
        </p:spPr>
        <p:txBody>
          <a:bodyPr rtlCol="0" anchor="t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989244-2EC8-4A23-A894-6E12F697EACB}" type="datetime1">
              <a:rPr lang="fi-FI" noProof="0" smtClean="0"/>
              <a:t>9.8.2021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CCAE95-AF3B-4B56-85F7-9647607DAF40}" type="datetime1">
              <a:rPr lang="fi-FI" noProof="0" smtClean="0"/>
              <a:t>9.8.2021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AB267-7555-43FD-835F-083F6103BFD5}" type="datetime1">
              <a:rPr lang="fi-FI" noProof="0" smtClean="0"/>
              <a:t>9.8.2021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ABC0DD-9419-4954-ADA0-41DB88A2F424}" type="datetime1">
              <a:rPr lang="fi-FI" noProof="0" smtClean="0"/>
              <a:t>9.8.2021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yöristetty suorakulmio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grpSp>
        <p:nvGrpSpPr>
          <p:cNvPr id="6" name="Ryhmä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Puolivapaa piirt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" name="Puolivapaa piirt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" name="Puolivapaa piirt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" name="Puolivapaa piirt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 useBgFill="1">
          <p:nvSpPr>
            <p:cNvPr id="11" name="Puolivapaa piirto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5A0A3-B1B3-4372-BECE-962D1758209B}" type="datetime1">
              <a:rPr lang="fi-FI" noProof="0" smtClean="0"/>
              <a:t>9.8.2021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yöristetty suorakulmio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A5DFF8-6C22-4E41-B949-9CF1BB413ADE}" type="datetime1">
              <a:rPr lang="fi-FI" noProof="0" smtClean="0"/>
              <a:t>9.8.2021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grpSp>
        <p:nvGrpSpPr>
          <p:cNvPr id="2" name="Ryhmä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Puolivapaa piirt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" name="Puolivapaa piirt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" name="Puolivapaa piirt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" name="Puolivapaa piirt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 useBgFill="1">
          <p:nvSpPr>
            <p:cNvPr id="29" name="Puolivapaa piirto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2" name="Otsikko 21"/>
          <p:cNvSpPr>
            <a:spLocks noGrp="1"/>
          </p:cNvSpPr>
          <p:nvPr>
            <p:ph type="title" hasCustomPrompt="1"/>
          </p:nvPr>
        </p:nvSpPr>
        <p:spPr>
          <a:xfrm>
            <a:off x="914400" y="2286000"/>
            <a:ext cx="3352800" cy="1252728"/>
          </a:xfrm>
        </p:spPr>
        <p:txBody>
          <a:bodyPr rtlCol="0"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rtlCol="0"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yöristetty suorakulmio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grpSp>
        <p:nvGrpSpPr>
          <p:cNvPr id="9" name="Ryhmä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Puolivapaa piirt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" name="Puolivapaa piirt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" name="Puolivapaa piirt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" name="Puolivapaa piirt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 useBgFill="1">
          <p:nvSpPr>
            <p:cNvPr id="14" name="Puolivapaa piirto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874155" y="338667"/>
            <a:ext cx="3812645" cy="2429934"/>
          </a:xfrm>
        </p:spPr>
        <p:txBody>
          <a:bodyPr rtlCol="0"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4EBC90-89C4-43CB-905F-3F858926CAD4}" type="datetime1">
              <a:rPr lang="fi-FI" noProof="0" smtClean="0"/>
              <a:t>9.8.2021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yöristetty suorakulmio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grpSp>
        <p:nvGrpSpPr>
          <p:cNvPr id="8" name="Ryhmä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Puolivapaa piirt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" name="Puolivapaa piirt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" name="Puolivapaa piirt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" name="Puolivapaa piirt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 useBgFill="1">
          <p:nvSpPr>
            <p:cNvPr id="21" name="Puolivapaa piirto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rtl="0"/>
            <a:fld id="{37D05303-53D6-46E8-AB1C-B3035BC58E4F}" type="datetime1">
              <a:rPr lang="fi-FI" noProof="0" smtClean="0"/>
              <a:t>9.8.2021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rtl="0"/>
            <a:fld id="{687D7A59-36E2-48B9-B146-C1E59501F63F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21931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altomuoto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Waveform</ap:Template>
  <ap:TotalTime>10</ap:TotalTime>
  <ap:Words>1</ap:Words>
  <ap:PresentationFormat>Näytössä katseltava diaesitys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ap:HeadingPairs>
  <ap:TitlesOfParts>
    <vt:vector baseType="lpstr" size="5">
      <vt:lpstr>Calibri</vt:lpstr>
      <vt:lpstr>Candara</vt:lpstr>
      <vt:lpstr>Symbol</vt:lpstr>
      <vt:lpstr>Aaltomuoto</vt:lpstr>
      <vt:lpstr>PowerPoint-esitys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2014-09-16T21:41:51Z</dcterms:created>
  <dcterms:modified xsi:type="dcterms:W3CDTF">2021-08-09T01:44:46Z</dcterms:modified>
</cp:coreProperties>
</file>