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theme/theme11.xml" ContentType="application/vnd.openxmlformats-officedocument.them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notesMasters/notesMaster11.xml" ContentType="application/vnd.openxmlformats-officedocument.presentationml.notesMaster+xml"/>
  <Override PartName="/ppt/theme/theme22.xml" ContentType="application/vnd.openxmlformats-officedocument.theme+xml"/>
  <Override PartName="/ppt/slideLayouts/slideLayout2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12.xml" ContentType="application/vnd.openxmlformats-officedocument.presentationml.slideLayout+xml"/>
  <Override PartName="/ppt/viewProps.xml" ContentType="application/vnd.openxmlformats-officedocument.presentationml.viewProps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058400" cy="77724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66" autoAdjust="0"/>
    <p:restoredTop sz="95324" autoAdjust="0"/>
  </p:normalViewPr>
  <p:slideViewPr>
    <p:cSldViewPr snapToGrid="0">
      <p:cViewPr varScale="1">
        <p:scale>
          <a:sx n="103" d="100"/>
          <a:sy n="103" d="100"/>
        </p:scale>
        <p:origin x="169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34" y="11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1.xml" Id="rId8" /><Relationship Type="http://schemas.openxmlformats.org/officeDocument/2006/relationships/slide" Target="/ppt/slides/slide21.xml" Id="rId3" /><Relationship Type="http://schemas.openxmlformats.org/officeDocument/2006/relationships/viewProps" Target="/ppt/viewProps.xml" Id="rId7" /><Relationship Type="http://schemas.openxmlformats.org/officeDocument/2006/relationships/slide" Target="/ppt/slides/slide12.xml" Id="rId2" /><Relationship Type="http://schemas.openxmlformats.org/officeDocument/2006/relationships/slideMaster" Target="/ppt/slideMasters/slideMaster11.xml" Id="rId1" /><Relationship Type="http://schemas.openxmlformats.org/officeDocument/2006/relationships/presProps" Target="/ppt/presProps.xml" Id="rId6" /><Relationship Type="http://schemas.openxmlformats.org/officeDocument/2006/relationships/handoutMaster" Target="/ppt/handoutMasters/handoutMaster11.xml" Id="rId5" /><Relationship Type="http://schemas.microsoft.com/office/2016/11/relationships/changesInfo" Target="/ppt/changesInfos/changesInfo1.xml" Id="rId10" /><Relationship Type="http://schemas.openxmlformats.org/officeDocument/2006/relationships/notesMaster" Target="/ppt/notesMasters/notesMaster11.xml" Id="rId4" /><Relationship Type="http://schemas.openxmlformats.org/officeDocument/2006/relationships/tableStyles" Target="/ppt/tableStyles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4-08T03:05:38.130" v="37" actId="790"/>
      <pc:docMkLst>
        <pc:docMk/>
      </pc:docMkLst>
      <pc:sldChg chg="modSp mod modNotes">
        <pc:chgData name="Fake Test User" userId="SID-0" providerId="Test" clId="FakeClientId" dt="2021-04-08T03:04:37.099" v="29" actId="790"/>
        <pc:sldMkLst>
          <pc:docMk/>
          <pc:sldMk cId="1742696898" sldId="256"/>
        </pc:sldMkLst>
        <pc:spChg chg="mod">
          <ac:chgData name="Fake Test User" userId="SID-0" providerId="Test" clId="FakeClientId" dt="2021-04-08T03:03:51.318" v="23" actId="790"/>
          <ac:spMkLst>
            <pc:docMk/>
            <pc:sldMk cId="1742696898" sldId="256"/>
            <ac:spMk id="19" creationId="{00000000-0000-0000-0000-000000000000}"/>
          </ac:spMkLst>
        </pc:spChg>
        <pc:spChg chg="mod">
          <ac:chgData name="Fake Test User" userId="SID-0" providerId="Test" clId="FakeClientId" dt="2021-04-08T03:03:51.318" v="23" actId="790"/>
          <ac:spMkLst>
            <pc:docMk/>
            <pc:sldMk cId="1742696898" sldId="256"/>
            <ac:spMk id="27" creationId="{00000000-0000-0000-0000-000000000000}"/>
          </ac:spMkLst>
        </pc:spChg>
        <pc:spChg chg="mod">
          <ac:chgData name="Fake Test User" userId="SID-0" providerId="Test" clId="FakeClientId" dt="2021-04-08T03:03:51.318" v="23" actId="790"/>
          <ac:spMkLst>
            <pc:docMk/>
            <pc:sldMk cId="1742696898" sldId="256"/>
            <ac:spMk id="32" creationId="{00000000-0000-0000-0000-000000000000}"/>
          </ac:spMkLst>
        </pc:spChg>
        <pc:spChg chg="mod">
          <ac:chgData name="Fake Test User" userId="SID-0" providerId="Test" clId="FakeClientId" dt="2021-04-08T03:03:51.318" v="23" actId="790"/>
          <ac:spMkLst>
            <pc:docMk/>
            <pc:sldMk cId="1742696898" sldId="256"/>
            <ac:spMk id="33" creationId="{00000000-0000-0000-0000-000000000000}"/>
          </ac:spMkLst>
        </pc:spChg>
        <pc:spChg chg="mod">
          <ac:chgData name="Fake Test User" userId="SID-0" providerId="Test" clId="FakeClientId" dt="2021-04-08T03:03:51.318" v="23" actId="790"/>
          <ac:spMkLst>
            <pc:docMk/>
            <pc:sldMk cId="1742696898" sldId="256"/>
            <ac:spMk id="34" creationId="{00000000-0000-0000-0000-000000000000}"/>
          </ac:spMkLst>
        </pc:spChg>
        <pc:spChg chg="mod">
          <ac:chgData name="Fake Test User" userId="SID-0" providerId="Test" clId="FakeClientId" dt="2021-04-08T03:03:51.318" v="23" actId="790"/>
          <ac:spMkLst>
            <pc:docMk/>
            <pc:sldMk cId="1742696898" sldId="256"/>
            <ac:spMk id="35" creationId="{00000000-0000-0000-0000-000000000000}"/>
          </ac:spMkLst>
        </pc:spChg>
        <pc:spChg chg="mod">
          <ac:chgData name="Fake Test User" userId="SID-0" providerId="Test" clId="FakeClientId" dt="2021-04-08T03:03:51.318" v="23" actId="790"/>
          <ac:spMkLst>
            <pc:docMk/>
            <pc:sldMk cId="1742696898" sldId="256"/>
            <ac:spMk id="43" creationId="{00000000-0000-0000-0000-000000000000}"/>
          </ac:spMkLst>
        </pc:spChg>
        <pc:picChg chg="mod">
          <ac:chgData name="Fake Test User" userId="SID-0" providerId="Test" clId="FakeClientId" dt="2021-04-08T03:03:20.834" v="19" actId="1038"/>
          <ac:picMkLst>
            <pc:docMk/>
            <pc:sldMk cId="1742696898" sldId="256"/>
            <ac:picMk id="4" creationId="{00000000-0000-0000-0000-000000000000}"/>
          </ac:picMkLst>
        </pc:picChg>
      </pc:sldChg>
      <pc:sldChg chg="modSp mod modNotes">
        <pc:chgData name="Fake Test User" userId="SID-0" providerId="Test" clId="FakeClientId" dt="2021-04-08T03:04:46.865" v="31" actId="790"/>
        <pc:sldMkLst>
          <pc:docMk/>
          <pc:sldMk cId="2005184843" sldId="257"/>
        </pc:sldMkLst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25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26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27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78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16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18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19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20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21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22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23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24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25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26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27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28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29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130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219" creationId="{00000000-0000-0000-0000-000000000000}"/>
          </ac:spMkLst>
        </pc:spChg>
        <pc:spChg chg="mod">
          <ac:chgData name="Fake Test User" userId="SID-0" providerId="Test" clId="FakeClientId" dt="2021-04-08T03:04:30.365" v="28" actId="790"/>
          <ac:spMkLst>
            <pc:docMk/>
            <pc:sldMk cId="2005184843" sldId="257"/>
            <ac:spMk id="220" creationId="{00000000-0000-0000-0000-000000000000}"/>
          </ac:spMkLst>
        </pc:spChg>
      </pc:sldChg>
      <pc:sldMasterChg chg="modSp mod modSldLayout">
        <pc:chgData name="Fake Test User" userId="SID-0" providerId="Test" clId="FakeClientId" dt="2021-04-08T03:05:00.286" v="34" actId="790"/>
        <pc:sldMasterMkLst>
          <pc:docMk/>
          <pc:sldMasterMk cId="3687281395" sldId="2147483660"/>
        </pc:sldMasterMkLst>
        <pc:spChg chg="mod">
          <ac:chgData name="Fake Test User" userId="SID-0" providerId="Test" clId="FakeClientId" dt="2021-04-08T03:04:52.661" v="32" actId="790"/>
          <ac:spMkLst>
            <pc:docMk/>
            <pc:sldMasterMk cId="3687281395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21-04-08T03:04:52.661" v="32" actId="790"/>
          <ac:spMkLst>
            <pc:docMk/>
            <pc:sldMasterMk cId="3687281395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21-04-08T03:04:52.661" v="32" actId="790"/>
          <ac:spMkLst>
            <pc:docMk/>
            <pc:sldMasterMk cId="3687281395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21-04-08T03:04:52.661" v="32" actId="790"/>
          <ac:spMkLst>
            <pc:docMk/>
            <pc:sldMasterMk cId="3687281395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21-04-08T03:04:52.661" v="32" actId="790"/>
          <ac:spMkLst>
            <pc:docMk/>
            <pc:sldMasterMk cId="3687281395" sldId="2147483660"/>
            <ac:spMk id="6" creationId="{00000000-0000-0000-0000-000000000000}"/>
          </ac:spMkLst>
        </pc:spChg>
        <pc:sldLayoutChg chg="modSp mod">
          <pc:chgData name="Fake Test User" userId="SID-0" providerId="Test" clId="FakeClientId" dt="2021-04-08T03:04:56.974" v="33" actId="790"/>
          <pc:sldLayoutMkLst>
            <pc:docMk/>
            <pc:sldMasterMk cId="3687281395" sldId="2147483660"/>
            <pc:sldLayoutMk cId="586319277" sldId="2147483672"/>
          </pc:sldLayoutMkLst>
          <pc:spChg chg="mod">
            <ac:chgData name="Fake Test User" userId="SID-0" providerId="Test" clId="FakeClientId" dt="2021-04-08T03:04:56.974" v="33" actId="790"/>
            <ac:spMkLst>
              <pc:docMk/>
              <pc:sldMasterMk cId="3687281395" sldId="2147483660"/>
              <pc:sldLayoutMk cId="586319277" sldId="2147483672"/>
              <ac:spMk id="7" creationId="{00000000-0000-0000-0000-000000000000}"/>
            </ac:spMkLst>
          </pc:spChg>
          <pc:spChg chg="mod">
            <ac:chgData name="Fake Test User" userId="SID-0" providerId="Test" clId="FakeClientId" dt="2021-04-08T03:04:56.974" v="33" actId="790"/>
            <ac:spMkLst>
              <pc:docMk/>
              <pc:sldMasterMk cId="3687281395" sldId="2147483660"/>
              <pc:sldLayoutMk cId="586319277" sldId="2147483672"/>
              <ac:spMk id="11" creationId="{00000000-0000-0000-0000-000000000000}"/>
            </ac:spMkLst>
          </pc:spChg>
          <pc:spChg chg="mod">
            <ac:chgData name="Fake Test User" userId="SID-0" providerId="Test" clId="FakeClientId" dt="2021-04-08T03:04:56.974" v="33" actId="790"/>
            <ac:spMkLst>
              <pc:docMk/>
              <pc:sldMasterMk cId="3687281395" sldId="2147483660"/>
              <pc:sldLayoutMk cId="586319277" sldId="2147483672"/>
              <ac:spMk id="16" creationId="{00000000-0000-0000-0000-000000000000}"/>
            </ac:spMkLst>
          </pc:spChg>
          <pc:spChg chg="mod">
            <ac:chgData name="Fake Test User" userId="SID-0" providerId="Test" clId="FakeClientId" dt="2021-04-08T03:04:56.974" v="33" actId="790"/>
            <ac:spMkLst>
              <pc:docMk/>
              <pc:sldMasterMk cId="3687281395" sldId="2147483660"/>
              <pc:sldLayoutMk cId="586319277" sldId="2147483672"/>
              <ac:spMk id="17" creationId="{00000000-0000-0000-0000-000000000000}"/>
            </ac:spMkLst>
          </pc:spChg>
          <pc:spChg chg="mod">
            <ac:chgData name="Fake Test User" userId="SID-0" providerId="Test" clId="FakeClientId" dt="2021-04-08T03:04:56.974" v="33" actId="790"/>
            <ac:spMkLst>
              <pc:docMk/>
              <pc:sldMasterMk cId="3687281395" sldId="2147483660"/>
              <pc:sldLayoutMk cId="586319277" sldId="2147483672"/>
              <ac:spMk id="20" creationId="{00000000-0000-0000-0000-000000000000}"/>
            </ac:spMkLst>
          </pc:spChg>
          <pc:spChg chg="mod">
            <ac:chgData name="Fake Test User" userId="SID-0" providerId="Test" clId="FakeClientId" dt="2021-04-08T03:04:56.974" v="33" actId="790"/>
            <ac:spMkLst>
              <pc:docMk/>
              <pc:sldMasterMk cId="3687281395" sldId="2147483660"/>
              <pc:sldLayoutMk cId="586319277" sldId="2147483672"/>
              <ac:spMk id="23" creationId="{00000000-0000-0000-0000-000000000000}"/>
            </ac:spMkLst>
          </pc:spChg>
          <pc:spChg chg="mod">
            <ac:chgData name="Fake Test User" userId="SID-0" providerId="Test" clId="FakeClientId" dt="2021-04-08T03:04:56.974" v="33" actId="790"/>
            <ac:spMkLst>
              <pc:docMk/>
              <pc:sldMasterMk cId="3687281395" sldId="2147483660"/>
              <pc:sldLayoutMk cId="586319277" sldId="2147483672"/>
              <ac:spMk id="24" creationId="{00000000-0000-0000-0000-000000000000}"/>
            </ac:spMkLst>
          </pc:spChg>
          <pc:spChg chg="mod">
            <ac:chgData name="Fake Test User" userId="SID-0" providerId="Test" clId="FakeClientId" dt="2021-04-08T03:04:56.974" v="33" actId="790"/>
            <ac:spMkLst>
              <pc:docMk/>
              <pc:sldMasterMk cId="3687281395" sldId="2147483660"/>
              <pc:sldLayoutMk cId="586319277" sldId="2147483672"/>
              <ac:spMk id="28" creationId="{00000000-0000-0000-0000-000000000000}"/>
            </ac:spMkLst>
          </pc:spChg>
          <pc:spChg chg="mod">
            <ac:chgData name="Fake Test User" userId="SID-0" providerId="Test" clId="FakeClientId" dt="2021-04-08T03:04:56.974" v="33" actId="790"/>
            <ac:spMkLst>
              <pc:docMk/>
              <pc:sldMasterMk cId="3687281395" sldId="2147483660"/>
              <pc:sldLayoutMk cId="586319277" sldId="2147483672"/>
              <ac:spMk id="31" creationId="{00000000-0000-0000-0000-000000000000}"/>
            </ac:spMkLst>
          </pc:spChg>
          <pc:spChg chg="mod">
            <ac:chgData name="Fake Test User" userId="SID-0" providerId="Test" clId="FakeClientId" dt="2021-04-08T03:04:56.974" v="33" actId="790"/>
            <ac:spMkLst>
              <pc:docMk/>
              <pc:sldMasterMk cId="3687281395" sldId="2147483660"/>
              <pc:sldLayoutMk cId="586319277" sldId="2147483672"/>
              <ac:spMk id="33" creationId="{00000000-0000-0000-0000-000000000000}"/>
            </ac:spMkLst>
          </pc:spChg>
          <pc:spChg chg="mod">
            <ac:chgData name="Fake Test User" userId="SID-0" providerId="Test" clId="FakeClientId" dt="2021-04-08T03:04:56.974" v="33" actId="790"/>
            <ac:spMkLst>
              <pc:docMk/>
              <pc:sldMasterMk cId="3687281395" sldId="2147483660"/>
              <pc:sldLayoutMk cId="586319277" sldId="2147483672"/>
              <ac:spMk id="3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4-08T03:05:00.286" v="34" actId="790"/>
          <pc:sldLayoutMkLst>
            <pc:docMk/>
            <pc:sldMasterMk cId="3687281395" sldId="2147483660"/>
            <pc:sldLayoutMk cId="1184508751" sldId="2147483673"/>
          </pc:sldLayoutMkLst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3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12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16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26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27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28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30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31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32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33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34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37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39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41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42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43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53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54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56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58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59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60" creationId="{00000000-0000-0000-0000-000000000000}"/>
            </ac:spMkLst>
          </pc:spChg>
          <pc:spChg chg="mod">
            <ac:chgData name="Fake Test User" userId="SID-0" providerId="Test" clId="FakeClientId" dt="2021-04-08T03:05:00.286" v="34" actId="790"/>
            <ac:spMkLst>
              <pc:docMk/>
              <pc:sldMasterMk cId="3687281395" sldId="2147483660"/>
              <pc:sldLayoutMk cId="1184508751" sldId="2147483673"/>
              <ac:spMk id="61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E261699-755F-4ADE-9134-14A22E82AD69}" type="datetime1">
              <a:rPr lang="fi-FI" smtClean="0"/>
              <a:t>8.4.2021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169A89D-734B-4FAD-B6E7-2B864E72E489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2036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2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7545F06-0A22-455A-8817-92CCDC62D7E8}" type="datetime1">
              <a:rPr lang="fi-FI" noProof="0" smtClean="0"/>
              <a:t>8.4.2021</a:t>
            </a:fld>
            <a:endParaRPr lang="fi-FI" noProof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A89D7-7603-4ECB-ADF6-F6CF2BE4F401}" type="slidenum">
              <a:rPr lang="fi-FI" noProof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925848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Id2" /><Relationship Type="http://schemas.openxmlformats.org/officeDocument/2006/relationships/notesMaster" Target="/ppt/notesMasters/notesMaster11.xml" Id="rId1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Id2" /><Relationship Type="http://schemas.openxmlformats.org/officeDocument/2006/relationships/notesMaster" Target="/ppt/notesMasters/notesMaster11.xml" Id="rId1" /></Relationship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i-FI" noProof="1"/>
              <a:t>Voit muuttaa tätä esitettä korvaamalla mallisisällön omalla sisällölläsi. Jos haluat mieluummin aloittaa puhtaalta pöydältä, voit lisätä uuden sivun painamalla Aloitus-välilehdessä Uusi dia -painiketta. Lisää nyt teksti ja kuvat tyhjiin paikkamerkkeihin. Jos tarvitset enemmän paikkamerkkejä otsikoille, alaotsikoille tai leipätekstille, voit kopioida jonkun nykyisistä paikkamerkeistä ja sitten vetää uuden paikoilleen.</a:t>
            </a:r>
          </a:p>
          <a:p>
            <a:pPr rtl="0"/>
            <a:endParaRPr lang="fi-FI" noProof="1"/>
          </a:p>
          <a:p>
            <a:pPr rtl="0"/>
            <a:r>
              <a:rPr lang="fi-FI" noProof="1"/>
              <a:t>Huomasitko, että teimme taitosmerkit puolestasi? Ne ovat hyvin vaaleita, mutta jos et halua niiden näkyvän esitteessä, valitse ja poista ne ennen tulostamista.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52A89D7-7603-4ECB-ADF6-F6CF2BE4F401}" type="slidenum">
              <a:rPr lang="fi-FI" noProof="1" smtClean="0"/>
              <a:t>1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9155157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noProof="1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952A89D7-7603-4ECB-ADF6-F6CF2BE4F401}" type="slidenum">
              <a:rPr lang="fi-FI" noProof="1" dirty="0" smtClean="0"/>
              <a:t>2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2989290895"/>
      </p:ext>
    </p:extLst>
  </p:cSld>
  <p:clrMapOvr>
    <a:masterClrMapping/>
  </p:clrMapOvr>
</p:notes>
</file>

<file path=ppt/slideLayouts/_rels/slideLayout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1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1.xml" Id="rId1" /></Relationships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lkopuolinen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/>
          <p:nvPr userDrawn="1"/>
        </p:nvSpPr>
        <p:spPr>
          <a:xfrm>
            <a:off x="7038975" y="7216219"/>
            <a:ext cx="2660904" cy="953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cxnSp>
        <p:nvCxnSpPr>
          <p:cNvPr id="19" name="Suora yhdysviiva 18"/>
          <p:cNvCxnSpPr/>
          <p:nvPr userDrawn="1"/>
        </p:nvCxnSpPr>
        <p:spPr>
          <a:xfrm>
            <a:off x="7038558" y="2733674"/>
            <a:ext cx="265789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uora yhdysviiva 5"/>
          <p:cNvCxnSpPr/>
          <p:nvPr userDrawn="1"/>
        </p:nvCxnSpPr>
        <p:spPr>
          <a:xfrm flipV="1">
            <a:off x="3939243" y="5152972"/>
            <a:ext cx="0" cy="2146926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orakulmio 10"/>
          <p:cNvSpPr/>
          <p:nvPr userDrawn="1"/>
        </p:nvSpPr>
        <p:spPr>
          <a:xfrm>
            <a:off x="365125" y="2743199"/>
            <a:ext cx="2560320" cy="45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fi-FI" noProof="0"/>
          </a:p>
        </p:txBody>
      </p:sp>
      <p:sp>
        <p:nvSpPr>
          <p:cNvPr id="31" name="Tekstin paikkamerkki 21"/>
          <p:cNvSpPr>
            <a:spLocks noGrp="1"/>
          </p:cNvSpPr>
          <p:nvPr>
            <p:ph type="body" sz="quarter" idx="20" hasCustomPrompt="1"/>
          </p:nvPr>
        </p:nvSpPr>
        <p:spPr>
          <a:xfrm>
            <a:off x="365760" y="457200"/>
            <a:ext cx="2560320" cy="2148840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Otsikon teksti</a:t>
            </a:r>
          </a:p>
        </p:txBody>
      </p:sp>
      <p:sp>
        <p:nvSpPr>
          <p:cNvPr id="28" name="Tekstin paikkamerkki 21"/>
          <p:cNvSpPr>
            <a:spLocks noGrp="1"/>
          </p:cNvSpPr>
          <p:nvPr>
            <p:ph type="body" sz="quarter" idx="19" hasCustomPrompt="1"/>
          </p:nvPr>
        </p:nvSpPr>
        <p:spPr>
          <a:xfrm>
            <a:off x="548640" y="2912420"/>
            <a:ext cx="2194560" cy="4254338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3" name="Tekstin paikkamerkki 21"/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2581244" y="5941899"/>
            <a:ext cx="2449512" cy="266486"/>
          </a:xfrm>
        </p:spPr>
        <p:txBody>
          <a:bodyPr lIns="0" tIns="0" rIns="0" bIns="0" rtlCol="0" anchor="ctr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4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Yrityksen nimi</a:t>
            </a:r>
          </a:p>
        </p:txBody>
      </p:sp>
      <p:sp>
        <p:nvSpPr>
          <p:cNvPr id="24" name="Tekstin paikkamerkki 21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2976711" y="5861201"/>
            <a:ext cx="2449512" cy="427881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Yrityksen osoite</a:t>
            </a:r>
          </a:p>
        </p:txBody>
      </p:sp>
      <p:sp>
        <p:nvSpPr>
          <p:cNvPr id="20" name="Tekstin paikkamerkki 21"/>
          <p:cNvSpPr>
            <a:spLocks noGrp="1"/>
          </p:cNvSpPr>
          <p:nvPr>
            <p:ph type="body" sz="quarter" idx="23" hasCustomPrompt="1"/>
          </p:nvPr>
        </p:nvSpPr>
        <p:spPr>
          <a:xfrm rot="16200000">
            <a:off x="3784137" y="2736151"/>
            <a:ext cx="1785749" cy="58668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Vastaanottajan nimi</a:t>
            </a:r>
            <a:br>
              <a:rPr lang="fi-FI" noProof="0"/>
            </a:br>
            <a:r>
              <a:rPr lang="fi-FI" noProof="0"/>
              <a:t>Osoite</a:t>
            </a:r>
            <a:br>
              <a:rPr lang="fi-FI" noProof="0"/>
            </a:br>
            <a:r>
              <a:rPr lang="fi-FI" noProof="0"/>
              <a:t>Postinumero ja postitoimipaikka</a:t>
            </a:r>
          </a:p>
        </p:txBody>
      </p:sp>
      <p:sp>
        <p:nvSpPr>
          <p:cNvPr id="33" name="Tekstin paikkamerkki 21"/>
          <p:cNvSpPr>
            <a:spLocks noGrp="1"/>
          </p:cNvSpPr>
          <p:nvPr>
            <p:ph type="body" sz="quarter" idx="21" hasCustomPrompt="1"/>
          </p:nvPr>
        </p:nvSpPr>
        <p:spPr>
          <a:xfrm>
            <a:off x="7038974" y="457200"/>
            <a:ext cx="2657475" cy="2148840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800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Otsikon teksti</a:t>
            </a:r>
          </a:p>
        </p:txBody>
      </p:sp>
      <p:sp>
        <p:nvSpPr>
          <p:cNvPr id="34" name="Tekstin paikkamerkki 21"/>
          <p:cNvSpPr>
            <a:spLocks noGrp="1"/>
          </p:cNvSpPr>
          <p:nvPr>
            <p:ph type="body" sz="quarter" idx="22" hasCustomPrompt="1"/>
          </p:nvPr>
        </p:nvSpPr>
        <p:spPr>
          <a:xfrm>
            <a:off x="7038559" y="2826361"/>
            <a:ext cx="2657890" cy="497864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7" name="leiman merkki"/>
          <p:cNvSpPr/>
          <p:nvPr userDrawn="1"/>
        </p:nvSpPr>
        <p:spPr>
          <a:xfrm rot="16200000">
            <a:off x="3638152" y="450681"/>
            <a:ext cx="761325" cy="752991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i-FI" sz="1100" noProof="0">
                <a:solidFill>
                  <a:schemeClr val="bg1">
                    <a:lumMod val="50000"/>
                  </a:schemeClr>
                </a:solidFill>
                <a:latin typeface="+mj-lt"/>
              </a:rPr>
              <a:t>LEIMAA TÄHÄN</a:t>
            </a:r>
          </a:p>
        </p:txBody>
      </p:sp>
      <p:sp>
        <p:nvSpPr>
          <p:cNvPr id="16" name="Kuvan paikkamerkki 11"/>
          <p:cNvSpPr>
            <a:spLocks noGrp="1"/>
          </p:cNvSpPr>
          <p:nvPr>
            <p:ph type="pic" sz="quarter" idx="24"/>
          </p:nvPr>
        </p:nvSpPr>
        <p:spPr>
          <a:xfrm>
            <a:off x="7050024" y="6638544"/>
            <a:ext cx="822960" cy="393192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80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586319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 userDrawn="1">
          <p15:clr>
            <a:srgbClr val="FBAE40"/>
          </p15:clr>
        </p15:guide>
        <p15:guide id="2" orient="horz" pos="4608" userDrawn="1">
          <p15:clr>
            <a:srgbClr val="FBAE40"/>
          </p15:clr>
        </p15:guide>
        <p15:guide id="3" pos="230" userDrawn="1">
          <p15:clr>
            <a:srgbClr val="FBAE40"/>
          </p15:clr>
        </p15:guide>
        <p15:guide id="4" pos="1846" userDrawn="1">
          <p15:clr>
            <a:srgbClr val="FBAE40"/>
          </p15:clr>
        </p15:guide>
        <p15:guide id="5" pos="2304" userDrawn="1">
          <p15:clr>
            <a:srgbClr val="FBAE40"/>
          </p15:clr>
        </p15:guide>
        <p15:guide id="6" pos="6108" userDrawn="1">
          <p15:clr>
            <a:srgbClr val="FBAE40"/>
          </p15:clr>
        </p15:guide>
        <p15:guide id="7" pos="4434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puolinen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15"/>
          <p:cNvSpPr/>
          <p:nvPr userDrawn="1"/>
        </p:nvSpPr>
        <p:spPr>
          <a:xfrm>
            <a:off x="7132320" y="5299915"/>
            <a:ext cx="2559367" cy="2011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2" name="Kuvan paikkamerkki 11"/>
          <p:cNvSpPr>
            <a:spLocks noGrp="1"/>
          </p:cNvSpPr>
          <p:nvPr>
            <p:ph type="pic" sz="quarter" idx="10"/>
          </p:nvPr>
        </p:nvSpPr>
        <p:spPr>
          <a:xfrm>
            <a:off x="366713" y="457200"/>
            <a:ext cx="2652712" cy="201168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31" name="Tekstin paikkamerkki 21"/>
          <p:cNvSpPr>
            <a:spLocks noGrp="1"/>
          </p:cNvSpPr>
          <p:nvPr>
            <p:ph type="body" sz="quarter" idx="20" hasCustomPrompt="1"/>
          </p:nvPr>
        </p:nvSpPr>
        <p:spPr>
          <a:xfrm>
            <a:off x="366713" y="2607972"/>
            <a:ext cx="2652712" cy="579548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43" name="Tekstin paikkamerkki 21"/>
          <p:cNvSpPr>
            <a:spLocks noGrp="1"/>
          </p:cNvSpPr>
          <p:nvPr>
            <p:ph type="body" sz="quarter" idx="31" hasCustomPrompt="1"/>
          </p:nvPr>
        </p:nvSpPr>
        <p:spPr>
          <a:xfrm>
            <a:off x="366713" y="3309975"/>
            <a:ext cx="2652713" cy="1354597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6" name="Tekstin paikkamerkki 21"/>
          <p:cNvSpPr>
            <a:spLocks noGrp="1"/>
          </p:cNvSpPr>
          <p:nvPr>
            <p:ph type="body" sz="quarter" idx="36" hasCustomPrompt="1"/>
          </p:nvPr>
        </p:nvSpPr>
        <p:spPr>
          <a:xfrm>
            <a:off x="366713" y="4713829"/>
            <a:ext cx="2652713" cy="237054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3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7" name="Tekstin paikkamerkki 21"/>
          <p:cNvSpPr>
            <a:spLocks noGrp="1"/>
          </p:cNvSpPr>
          <p:nvPr>
            <p:ph type="body" sz="quarter" idx="37" hasCustomPrompt="1"/>
          </p:nvPr>
        </p:nvSpPr>
        <p:spPr>
          <a:xfrm>
            <a:off x="366713" y="5000136"/>
            <a:ext cx="2652713" cy="2311458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8" name="Tekstin paikkamerkki 21"/>
          <p:cNvSpPr>
            <a:spLocks noGrp="1"/>
          </p:cNvSpPr>
          <p:nvPr>
            <p:ph type="body" sz="quarter" idx="38" hasCustomPrompt="1"/>
          </p:nvPr>
        </p:nvSpPr>
        <p:spPr>
          <a:xfrm>
            <a:off x="3748088" y="431528"/>
            <a:ext cx="2652712" cy="457200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0" name="Tekstin paikkamerkki 21"/>
          <p:cNvSpPr>
            <a:spLocks noGrp="1"/>
          </p:cNvSpPr>
          <p:nvPr>
            <p:ph type="body" sz="quarter" idx="39" hasCustomPrompt="1"/>
          </p:nvPr>
        </p:nvSpPr>
        <p:spPr>
          <a:xfrm>
            <a:off x="3748088" y="1017535"/>
            <a:ext cx="2652713" cy="726324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7" name="Tekstin paikkamerkki 21"/>
          <p:cNvSpPr>
            <a:spLocks noGrp="1"/>
          </p:cNvSpPr>
          <p:nvPr>
            <p:ph type="body" sz="quarter" idx="40" hasCustomPrompt="1"/>
          </p:nvPr>
        </p:nvSpPr>
        <p:spPr>
          <a:xfrm>
            <a:off x="3748088" y="1824702"/>
            <a:ext cx="2652713" cy="237054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3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9" name="Tekstin paikkamerkki 21"/>
          <p:cNvSpPr>
            <a:spLocks noGrp="1"/>
          </p:cNvSpPr>
          <p:nvPr>
            <p:ph type="body" sz="quarter" idx="41" hasCustomPrompt="1"/>
          </p:nvPr>
        </p:nvSpPr>
        <p:spPr>
          <a:xfrm>
            <a:off x="3748088" y="2112264"/>
            <a:ext cx="2652713" cy="546216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41" name="Tekstin paikkamerkki 21"/>
          <p:cNvSpPr>
            <a:spLocks noGrp="1"/>
          </p:cNvSpPr>
          <p:nvPr>
            <p:ph type="body" sz="quarter" idx="42" hasCustomPrompt="1"/>
          </p:nvPr>
        </p:nvSpPr>
        <p:spPr>
          <a:xfrm>
            <a:off x="3748088" y="2826437"/>
            <a:ext cx="2652713" cy="678072"/>
          </a:xfrm>
        </p:spPr>
        <p:txBody>
          <a:bodyPr lIns="0" tIns="0" rIns="0" bIns="0" rtlCol="0" anchor="ctr">
            <a:noAutofit/>
          </a:bodyPr>
          <a:lstStyle>
            <a:lvl1pPr marL="0" indent="0" algn="l">
              <a:lnSpc>
                <a:spcPct val="120000"/>
              </a:lnSpc>
              <a:spcBef>
                <a:spcPts val="400"/>
              </a:spcBef>
              <a:buNone/>
              <a:defRPr sz="1200" i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Lisää lainaus tai kuvaselite napsauttamalla</a:t>
            </a:r>
          </a:p>
        </p:txBody>
      </p:sp>
      <p:sp>
        <p:nvSpPr>
          <p:cNvPr id="42" name="Tekstin paikkamerkki 21"/>
          <p:cNvSpPr>
            <a:spLocks noGrp="1"/>
          </p:cNvSpPr>
          <p:nvPr>
            <p:ph type="body" sz="quarter" idx="43" hasCustomPrompt="1"/>
          </p:nvPr>
        </p:nvSpPr>
        <p:spPr>
          <a:xfrm>
            <a:off x="3748088" y="3693995"/>
            <a:ext cx="2652713" cy="1123392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4" name="Kuvan paikkamerkki 11"/>
          <p:cNvSpPr>
            <a:spLocks noGrp="1"/>
          </p:cNvSpPr>
          <p:nvPr>
            <p:ph type="pic" sz="quarter" idx="22"/>
          </p:nvPr>
        </p:nvSpPr>
        <p:spPr>
          <a:xfrm>
            <a:off x="3748088" y="5299915"/>
            <a:ext cx="2652712" cy="201168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54" name="Tekstin paikkamerkki 21"/>
          <p:cNvSpPr>
            <a:spLocks noGrp="1"/>
          </p:cNvSpPr>
          <p:nvPr>
            <p:ph type="body" sz="quarter" idx="45" hasCustomPrompt="1"/>
          </p:nvPr>
        </p:nvSpPr>
        <p:spPr>
          <a:xfrm>
            <a:off x="7131368" y="674635"/>
            <a:ext cx="2560320" cy="1583934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53" name="Tekstin paikkamerkki 21"/>
          <p:cNvSpPr>
            <a:spLocks noGrp="1"/>
          </p:cNvSpPr>
          <p:nvPr>
            <p:ph type="body" sz="quarter" idx="44" hasCustomPrompt="1"/>
          </p:nvPr>
        </p:nvSpPr>
        <p:spPr>
          <a:xfrm>
            <a:off x="7131367" y="2258568"/>
            <a:ext cx="2560320" cy="457200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58" name="Tekstin paikkamerkki 21"/>
          <p:cNvSpPr>
            <a:spLocks noGrp="1"/>
          </p:cNvSpPr>
          <p:nvPr>
            <p:ph type="body" sz="quarter" idx="47" hasCustomPrompt="1"/>
          </p:nvPr>
        </p:nvSpPr>
        <p:spPr>
          <a:xfrm>
            <a:off x="7131368" y="2846796"/>
            <a:ext cx="2560320" cy="573693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56" name="Tekstin paikkamerkki 21"/>
          <p:cNvSpPr>
            <a:spLocks noGrp="1"/>
          </p:cNvSpPr>
          <p:nvPr>
            <p:ph type="body" sz="quarter" idx="46" hasCustomPrompt="1"/>
          </p:nvPr>
        </p:nvSpPr>
        <p:spPr>
          <a:xfrm>
            <a:off x="7131368" y="3418957"/>
            <a:ext cx="2560320" cy="237054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3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59" name="Tekstin paikkamerkki 21"/>
          <p:cNvSpPr>
            <a:spLocks noGrp="1"/>
          </p:cNvSpPr>
          <p:nvPr>
            <p:ph type="body" sz="quarter" idx="48" hasCustomPrompt="1"/>
          </p:nvPr>
        </p:nvSpPr>
        <p:spPr>
          <a:xfrm>
            <a:off x="7131368" y="3714257"/>
            <a:ext cx="2560320" cy="1414821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60" name="Tekstin paikkamerkki 21"/>
          <p:cNvSpPr>
            <a:spLocks noGrp="1"/>
          </p:cNvSpPr>
          <p:nvPr>
            <p:ph type="body" sz="quarter" idx="49" hasCustomPrompt="1"/>
          </p:nvPr>
        </p:nvSpPr>
        <p:spPr>
          <a:xfrm>
            <a:off x="7298054" y="5299593"/>
            <a:ext cx="2226946" cy="363128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fi-FI" noProof="0"/>
              <a:t>Otsikon teksti</a:t>
            </a:r>
          </a:p>
        </p:txBody>
      </p:sp>
      <p:sp>
        <p:nvSpPr>
          <p:cNvPr id="61" name="Tekstin paikkamerkki 21"/>
          <p:cNvSpPr>
            <a:spLocks noGrp="1"/>
          </p:cNvSpPr>
          <p:nvPr>
            <p:ph type="body" sz="quarter" idx="50" hasCustomPrompt="1"/>
          </p:nvPr>
        </p:nvSpPr>
        <p:spPr>
          <a:xfrm>
            <a:off x="7298054" y="5765692"/>
            <a:ext cx="2226946" cy="1475701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1pPr>
            <a:lvl2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2pPr>
            <a:lvl3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3pPr>
            <a:lvl4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4pPr>
            <a:lvl5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5pPr>
            <a:lvl6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6pPr>
            <a:lvl7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7pPr>
            <a:lvl8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8pPr>
            <a:lvl9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9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54" hasCustomPrompt="1"/>
          </p:nvPr>
        </p:nvSpPr>
        <p:spPr>
          <a:xfrm>
            <a:off x="365760" y="3163824"/>
            <a:ext cx="2651760" cy="91440"/>
          </a:xfrm>
          <a:blipFill>
            <a:blip r:embed="rId2"/>
            <a:stretch>
              <a:fillRect/>
            </a:stretch>
          </a:blipFill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9pPr>
          </a:lstStyle>
          <a:p>
            <a:pPr lvl="0" rtl="0"/>
            <a:r>
              <a:rPr lang="fi-FI" noProof="0"/>
              <a:t> </a:t>
            </a:r>
          </a:p>
        </p:txBody>
      </p:sp>
      <p:sp>
        <p:nvSpPr>
          <p:cNvPr id="32" name="Tekstin paikkamerkki 2"/>
          <p:cNvSpPr>
            <a:spLocks noGrp="1"/>
          </p:cNvSpPr>
          <p:nvPr>
            <p:ph type="body" sz="quarter" idx="55" hasCustomPrompt="1"/>
          </p:nvPr>
        </p:nvSpPr>
        <p:spPr>
          <a:xfrm>
            <a:off x="3749040" y="877824"/>
            <a:ext cx="2651760" cy="91440"/>
          </a:xfrm>
          <a:blipFill>
            <a:blip r:embed="rId2"/>
            <a:stretch>
              <a:fillRect/>
            </a:stretch>
          </a:blipFill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9pPr>
          </a:lstStyle>
          <a:p>
            <a:pPr lvl="0" rtl="0"/>
            <a:r>
              <a:rPr lang="fi-FI" noProof="0"/>
              <a:t> </a:t>
            </a:r>
          </a:p>
        </p:txBody>
      </p:sp>
      <p:sp>
        <p:nvSpPr>
          <p:cNvPr id="33" name="Tekstin paikkamerkki 2"/>
          <p:cNvSpPr>
            <a:spLocks noGrp="1"/>
          </p:cNvSpPr>
          <p:nvPr>
            <p:ph type="body" sz="quarter" idx="56" hasCustomPrompt="1"/>
          </p:nvPr>
        </p:nvSpPr>
        <p:spPr>
          <a:xfrm>
            <a:off x="7132320" y="2697480"/>
            <a:ext cx="2560320" cy="91440"/>
          </a:xfrm>
          <a:blipFill>
            <a:blip r:embed="rId2"/>
            <a:stretch>
              <a:fillRect/>
            </a:stretch>
          </a:blipFill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9pPr>
          </a:lstStyle>
          <a:p>
            <a:pPr lvl="0" rtl="0"/>
            <a:r>
              <a:rPr lang="fi-FI" noProof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4508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31" userDrawn="1">
          <p15:clr>
            <a:srgbClr val="FBAE40"/>
          </p15:clr>
        </p15:guide>
        <p15:guide id="2" pos="1902" userDrawn="1">
          <p15:clr>
            <a:srgbClr val="FBAE40"/>
          </p15:clr>
        </p15:guide>
        <p15:guide id="3" pos="2361" userDrawn="1">
          <p15:clr>
            <a:srgbClr val="FBAE40"/>
          </p15:clr>
        </p15:guide>
        <p15:guide id="4" pos="4032" userDrawn="1">
          <p15:clr>
            <a:srgbClr val="FBAE40"/>
          </p15:clr>
        </p15:guide>
        <p15:guide id="5" pos="4494" userDrawn="1">
          <p15:clr>
            <a:srgbClr val="FBAE40"/>
          </p15:clr>
        </p15:guide>
        <p15:guide id="6" pos="6105" userDrawn="1">
          <p15:clr>
            <a:srgbClr val="FBAE40"/>
          </p15:clr>
        </p15:guide>
        <p15:guide id="7" orient="horz" pos="288" userDrawn="1">
          <p15:clr>
            <a:srgbClr val="FBAE40"/>
          </p15:clr>
        </p15:guide>
        <p15:guide id="8" orient="horz" pos="4608" userDrawn="1">
          <p15:clr>
            <a:srgbClr val="FBAE40"/>
          </p15:clr>
        </p15:guide>
      </p15:sldGuideLst>
    </p:ext>
  </p:extLst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theme" Target="/ppt/theme/theme11.xml" Id="rId3" /><Relationship Type="http://schemas.openxmlformats.org/officeDocument/2006/relationships/slideLayout" Target="/ppt/slideLayouts/slideLayout21.xml" Id="rId2" /><Relationship Type="http://schemas.openxmlformats.org/officeDocument/2006/relationships/slideLayout" Target="/ppt/slideLayouts/slideLayout12.xml" Id="rId1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i-FI" noProof="1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1"/>
              <a:t>Muokkaa tekstin perustyylejä napsauttamalla</a:t>
            </a:r>
          </a:p>
          <a:p>
            <a:pPr lvl="1" rtl="0"/>
            <a:r>
              <a:rPr lang="fi-FI" noProof="1"/>
              <a:t>Toinen taso</a:t>
            </a:r>
          </a:p>
          <a:p>
            <a:pPr lvl="2" rtl="0"/>
            <a:r>
              <a:rPr lang="fi-FI" noProof="1"/>
              <a:t>Kolmas taso</a:t>
            </a:r>
          </a:p>
          <a:p>
            <a:pPr lvl="3" rtl="0"/>
            <a:r>
              <a:rPr lang="fi-FI" noProof="1"/>
              <a:t>Neljäs taso</a:t>
            </a:r>
          </a:p>
          <a:p>
            <a:pPr lvl="4" rtl="0"/>
            <a:r>
              <a:rPr lang="fi-FI" noProof="1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AFFAD93-FCBA-4C66-AAA9-BE6198F44624}" type="datetime1">
              <a:rPr lang="fi-FI" noProof="1" smtClean="0"/>
              <a:t>8.4.2021</a:t>
            </a:fld>
            <a:endParaRPr lang="fi-FI" noProof="1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i-FI" noProof="1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F6761A3-4CAC-4C5F-AC82-8DB08D526BC2}" type="slidenum">
              <a:rPr lang="fi-FI" noProof="1" dirty="0" smtClean="0"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368728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hf sldNum="0" hdr="0" ftr="0" dt="0"/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2.xml.rels>&#65279;<?xml version="1.0" encoding="utf-8"?><Relationships xmlns="http://schemas.openxmlformats.org/package/2006/relationships"><Relationship Type="http://schemas.openxmlformats.org/officeDocument/2006/relationships/image" Target="/ppt/media/image22.png" Id="rId3" /><Relationship Type="http://schemas.openxmlformats.org/officeDocument/2006/relationships/notesSlide" Target="/ppt/notesSlides/notesSlide12.xml" Id="rId2" /><Relationship Type="http://schemas.openxmlformats.org/officeDocument/2006/relationships/slideLayout" Target="/ppt/slideLayouts/slideLayout12.xml" Id="rId1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image" Target="/ppt/media/image32.jpeg" Id="rId3" /><Relationship Type="http://schemas.openxmlformats.org/officeDocument/2006/relationships/notesSlide" Target="/ppt/notesSlides/notesSlide21.xml" Id="rId2" /><Relationship Type="http://schemas.openxmlformats.org/officeDocument/2006/relationships/slideLayout" Target="/ppt/slideLayouts/slideLayout21.xml" Id="rId1" /><Relationship Type="http://schemas.openxmlformats.org/officeDocument/2006/relationships/image" Target="/ppt/media/image43.jpeg" Id="rId4" /></Relationships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kstin paikkamerkki 34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r>
              <a:rPr lang="fi-FI" noProof="1"/>
              <a:t>Tämä on hyvä kohta toiminta-ajatukselle</a:t>
            </a:r>
          </a:p>
        </p:txBody>
      </p:sp>
      <p:sp>
        <p:nvSpPr>
          <p:cNvPr id="34" name="Tekstin paikkamerkki 33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r>
              <a:rPr lang="fi-FI" noProof="1"/>
              <a:t>Voit käyttää tätä ammattimaista esitettä sellaisenaan tai mukauttaa sen helposti tarpeisiisi sopivaksi.</a:t>
            </a:r>
          </a:p>
          <a:p>
            <a:pPr rtl="0"/>
            <a:r>
              <a:rPr lang="fi-FI" noProof="1"/>
              <a:t>Seuraavalla sivulla on muutamia vihjeitä, joiden avulla pääset alkuun. </a:t>
            </a:r>
          </a:p>
          <a:p>
            <a:pPr rtl="0"/>
            <a:endParaRPr lang="fi-FI" noProof="1"/>
          </a:p>
        </p:txBody>
      </p:sp>
      <p:sp>
        <p:nvSpPr>
          <p:cNvPr id="32" name="Tekstin paikkamerkki 31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r>
              <a:rPr lang="fi-FI" noProof="1"/>
              <a:t>Northwind Traders</a:t>
            </a:r>
          </a:p>
        </p:txBody>
      </p:sp>
      <p:sp>
        <p:nvSpPr>
          <p:cNvPr id="33" name="Tekstin paikkamerkki 32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fi-FI" noProof="1"/>
              <a:t>4567 Main Street</a:t>
            </a:r>
          </a:p>
          <a:p>
            <a:pPr rtl="0"/>
            <a:r>
              <a:rPr lang="fi-FI" noProof="1"/>
              <a:t>Raleigh, NC 02134-0000</a:t>
            </a:r>
          </a:p>
          <a:p>
            <a:pPr rtl="0"/>
            <a:endParaRPr lang="fi-FI" noProof="1"/>
          </a:p>
        </p:txBody>
      </p:sp>
      <p:sp>
        <p:nvSpPr>
          <p:cNvPr id="43" name="Tekstin paikkamerkki 42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r>
              <a:rPr lang="fi-FI" noProof="1"/>
              <a:t>Vastaanottajan nimi</a:t>
            </a:r>
          </a:p>
          <a:p>
            <a:pPr rtl="0"/>
            <a:r>
              <a:rPr lang="fi-FI" noProof="1"/>
              <a:t>Katuosoite</a:t>
            </a:r>
          </a:p>
          <a:p>
            <a:pPr rtl="0"/>
            <a:r>
              <a:rPr lang="fi-FI" noProof="1"/>
              <a:t>Postinumero ja postitoimipaikka</a:t>
            </a:r>
          </a:p>
        </p:txBody>
      </p:sp>
      <p:sp>
        <p:nvSpPr>
          <p:cNvPr id="19" name="Tekstin paikkamerkki 18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r>
              <a:rPr lang="fi-FI" noProof="1"/>
              <a:t>Yrityksen esite</a:t>
            </a:r>
          </a:p>
        </p:txBody>
      </p:sp>
      <p:sp>
        <p:nvSpPr>
          <p:cNvPr id="27" name="Tekstin paikkamerkki 26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r>
              <a:rPr lang="fi-FI" noProof="1"/>
              <a:t>Tähän voisi lisätä lyhyen kuvauksen tai yrityksen tunnuslauseen.</a:t>
            </a:r>
          </a:p>
        </p:txBody>
      </p:sp>
      <p:cxnSp>
        <p:nvCxnSpPr>
          <p:cNvPr id="10" name="taite"/>
          <p:cNvCxnSpPr/>
          <p:nvPr/>
        </p:nvCxnSpPr>
        <p:spPr>
          <a:xfrm>
            <a:off x="329184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taite"/>
          <p:cNvCxnSpPr/>
          <p:nvPr/>
        </p:nvCxnSpPr>
        <p:spPr>
          <a:xfrm>
            <a:off x="667512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Kuvan paikkamerkki 3" descr="Korvaa logolla -kuva"/>
          <p:cNvPicPr>
            <a:picLocks noGrp="1" noChangeAspect="1"/>
          </p:cNvPicPr>
          <p:nvPr>
            <p:ph type="pic" sz="quarter" idx="2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66968" y="6603294"/>
            <a:ext cx="860400" cy="470435"/>
          </a:xfrm>
        </p:spPr>
      </p:pic>
    </p:spTree>
    <p:extLst>
      <p:ext uri="{BB962C8B-B14F-4D97-AF65-F5344CB8AC3E}">
        <p14:creationId xmlns:p14="http://schemas.microsoft.com/office/powerpoint/2010/main" val="17426968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Kuvan paikkamerkki 248" descr="Mustavalkoinen kuva miehestä seisomassa lentokentän ikkunan edessä ja taustalla Boeing 747." title="Esimerkkikuva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sp>
        <p:nvSpPr>
          <p:cNvPr id="116" name="Tekstin paikkamerkki 115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r>
              <a:rPr lang="fi-FI" noProof="1"/>
              <a:t>Tee siitä itsesi näköinen</a:t>
            </a:r>
          </a:p>
        </p:txBody>
      </p:sp>
      <p:sp>
        <p:nvSpPr>
          <p:cNvPr id="118" name="Tekstin paikkamerkki 117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fi-FI" noProof="1"/>
              <a:t>Voisi kuvitella, että näin tyylikkään tiedoston toteuttamisen täytyy olla vaikeaa. Ei se ole!</a:t>
            </a:r>
          </a:p>
          <a:p>
            <a:pPr rtl="0"/>
            <a:r>
              <a:rPr lang="fi-FI" noProof="1"/>
              <a:t>Tämän esitteen paikkamerkit on muotoiltu valmiiksi. Voit korvata minkä tahansa tekstin valitsemalla sen ja kirjoittamalla sen päälle. </a:t>
            </a:r>
          </a:p>
        </p:txBody>
      </p:sp>
      <p:sp>
        <p:nvSpPr>
          <p:cNvPr id="119" name="Tekstin paikkamerkki 118"/>
          <p:cNvSpPr>
            <a:spLocks noGrp="1"/>
          </p:cNvSpPr>
          <p:nvPr>
            <p:ph type="body" sz="quarter" idx="36"/>
          </p:nvPr>
        </p:nvSpPr>
        <p:spPr>
          <a:xfrm>
            <a:off x="366713" y="4432041"/>
            <a:ext cx="2652713" cy="518842"/>
          </a:xfrm>
        </p:spPr>
        <p:txBody>
          <a:bodyPr rtlCol="0"/>
          <a:lstStyle/>
          <a:p>
            <a:pPr rtl="0"/>
            <a:r>
              <a:rPr lang="fi-FI" noProof="1"/>
              <a:t>Mukauttaminen onnistuu helposti ja nopeasti</a:t>
            </a:r>
          </a:p>
        </p:txBody>
      </p:sp>
      <p:sp>
        <p:nvSpPr>
          <p:cNvPr id="120" name="Tekstin paikkamerkki 1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fi-FI" noProof="1"/>
              <a:t>Haluatko käyttää omia kuviasi meidän kuviemme sijaan? Ei ongelmaa! </a:t>
            </a:r>
          </a:p>
          <a:p>
            <a:pPr rtl="0"/>
            <a:r>
              <a:rPr lang="fi-FI" noProof="1"/>
              <a:t>Valitse vain kuva ja poista se. Lisää sitten kuvasi painamalla Lisää kuva -kuvaketta paikkamerkissä.</a:t>
            </a:r>
          </a:p>
          <a:p>
            <a:pPr marL="0" indent="0" rtl="0">
              <a:buNone/>
            </a:pPr>
            <a:r>
              <a:rPr lang="fi-FI" noProof="1"/>
              <a:t>Jos haluat lisätä tai poistaa tekstin luettelomerkkejä, napsauta vain Aloitus-välilehden Luettelomerkit-painiketta.</a:t>
            </a:r>
          </a:p>
        </p:txBody>
      </p:sp>
      <p:sp>
        <p:nvSpPr>
          <p:cNvPr id="121" name="Tekstin paikkamerkki 1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r>
              <a:rPr lang="fi-FI" noProof="1"/>
              <a:t>Mitä haluat sisällyttää?</a:t>
            </a:r>
          </a:p>
        </p:txBody>
      </p:sp>
      <p:sp>
        <p:nvSpPr>
          <p:cNvPr id="122" name="Tekstin paikkamerkki 1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fi-FI" noProof="1"/>
              <a:t>Pystyt tietenkin kertomaan pitkästikin siitä, miten upea yrityksesi on. (Luonnollisesti, sillä sitähän se on!) Mutta koska tässä yhteydessä on hyvä puhua lyhyesti ja ytimekkäästi, tässä muutamia vihjeitä. </a:t>
            </a:r>
          </a:p>
        </p:txBody>
      </p:sp>
      <p:sp>
        <p:nvSpPr>
          <p:cNvPr id="123" name="Tekstin paikkamerkki 1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r>
              <a:rPr lang="fi-FI" noProof="1"/>
              <a:t>Keskity yrityksen erityisosaamiseen</a:t>
            </a:r>
          </a:p>
        </p:txBody>
      </p:sp>
      <p:sp>
        <p:nvSpPr>
          <p:cNvPr id="124" name="Tekstin paikkamerkki 123"/>
          <p:cNvSpPr>
            <a:spLocks noGrp="1"/>
          </p:cNvSpPr>
          <p:nvPr>
            <p:ph type="body" sz="quarter" idx="41"/>
          </p:nvPr>
        </p:nvSpPr>
        <p:spPr>
          <a:xfrm>
            <a:off x="3748088" y="2112263"/>
            <a:ext cx="2652713" cy="714173"/>
          </a:xfrm>
        </p:spPr>
        <p:txBody>
          <a:bodyPr rtlCol="0"/>
          <a:lstStyle/>
          <a:p>
            <a:pPr marL="0" indent="0" rtl="0">
              <a:buNone/>
            </a:pPr>
            <a:r>
              <a:rPr lang="fi-FI" noProof="1"/>
              <a:t>Kirjoita vaikka vasemmalle puolelle yhteenveto kilpailullisista eduista ja keskelle vaikka kertomus onnistuneesta asiakassuhteesta tai jokin muu asiakkaan antama suositus. Esimerkki:</a:t>
            </a:r>
          </a:p>
        </p:txBody>
      </p:sp>
      <p:sp>
        <p:nvSpPr>
          <p:cNvPr id="78" name="Tekstin paikkamerkki 77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r>
              <a:rPr lang="fi-FI" noProof="1"/>
              <a:t>”Yrityksenne on mahtava. Miten kukaan pystyy elämään ilman teitä.”</a:t>
            </a:r>
            <a:br>
              <a:rPr lang="fi-FI" noProof="1"/>
            </a:br>
            <a:r>
              <a:rPr lang="fi-FI" noProof="1"/>
              <a:t> – Hyvin älykäs asiakas</a:t>
            </a:r>
          </a:p>
        </p:txBody>
      </p:sp>
      <p:sp>
        <p:nvSpPr>
          <p:cNvPr id="125" name="Tekstin paikkamerkki 124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fi-FI" noProof="1"/>
              <a:t>Oikealla puolella on hyvin tilaa yhteenvedolle tärkeimmistä yrityksen tuotteista tai sen tarjoamista palveluista.</a:t>
            </a:r>
          </a:p>
          <a:p>
            <a:pPr rtl="0"/>
            <a:endParaRPr lang="fi-FI" noProof="1"/>
          </a:p>
          <a:p>
            <a:pPr rtl="0"/>
            <a:endParaRPr lang="fi-FI" noProof="1"/>
          </a:p>
        </p:txBody>
      </p:sp>
      <p:pic>
        <p:nvPicPr>
          <p:cNvPr id="250" name="Kuvan paikkamerkki 249" descr="Mustavalkoinen kuva tuoleista lähellä ikkunaa aurinkoisessa toimistorakennuksen eteisessä" title="Esimerkkikuva"/>
          <p:cNvPicPr>
            <a:picLocks noGrp="1" noChangeAspect="1"/>
          </p:cNvPicPr>
          <p:nvPr>
            <p:ph type="pic" sz="quarter" idx="22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sp>
        <p:nvSpPr>
          <p:cNvPr id="127" name="Tekstin paikkamerkki 126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fi-FI" noProof="1"/>
              <a:t>Tässä kannattaa mainita muutamia tärkeimpiä asiakkuuksia nimeltä:</a:t>
            </a:r>
          </a:p>
          <a:p>
            <a:pPr lvl="0" rtl="0"/>
            <a:r>
              <a:rPr lang="fi-FI" noProof="1"/>
              <a:t>Iso, tärkeä yritys</a:t>
            </a:r>
          </a:p>
          <a:p>
            <a:pPr lvl="0" rtl="0"/>
            <a:r>
              <a:rPr lang="fi-FI" noProof="1"/>
              <a:t>Erittäin tunnettu yritys</a:t>
            </a:r>
          </a:p>
          <a:p>
            <a:pPr lvl="0" rtl="0"/>
            <a:r>
              <a:rPr lang="fi-FI" noProof="1"/>
              <a:t>Vaikuttava yritys</a:t>
            </a:r>
          </a:p>
          <a:p>
            <a:pPr rtl="0"/>
            <a:endParaRPr lang="fi-FI" noProof="1"/>
          </a:p>
        </p:txBody>
      </p:sp>
      <p:sp>
        <p:nvSpPr>
          <p:cNvPr id="126" name="Tekstin paikkamerkki 125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r>
              <a:rPr lang="fi-FI" noProof="1"/>
              <a:t>Keskeinen tarjonta</a:t>
            </a:r>
          </a:p>
        </p:txBody>
      </p:sp>
      <p:sp>
        <p:nvSpPr>
          <p:cNvPr id="129" name="Tekstin paikkamerkki 128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fi-FI" noProof="1"/>
              <a:t>Älä ujostele! Näytä, miten erinomaisia olette. Tee erikoisosaamisestanne luettelo tai yhteenveto. Tässä vielä yksi vihje...</a:t>
            </a:r>
          </a:p>
          <a:p>
            <a:pPr rtl="0"/>
            <a:endParaRPr lang="fi-FI" noProof="1"/>
          </a:p>
        </p:txBody>
      </p:sp>
      <p:sp>
        <p:nvSpPr>
          <p:cNvPr id="128" name="Tekstin paikkamerkki 127"/>
          <p:cNvSpPr>
            <a:spLocks noGrp="1"/>
          </p:cNvSpPr>
          <p:nvPr>
            <p:ph type="body" sz="quarter" idx="46"/>
          </p:nvPr>
        </p:nvSpPr>
        <p:spPr/>
        <p:txBody>
          <a:bodyPr rtlCol="0"/>
          <a:lstStyle/>
          <a:p>
            <a:pPr rtl="0"/>
            <a:r>
              <a:rPr lang="fi-FI" noProof="1"/>
              <a:t>Älä ujostele!</a:t>
            </a:r>
          </a:p>
        </p:txBody>
      </p:sp>
      <p:sp>
        <p:nvSpPr>
          <p:cNvPr id="130" name="Tekstin paikkamerkki 129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fi-FI" noProof="1"/>
              <a:t>Tässä on hyvä kohta “hissipuheelle”. Jos sinulla olisi vain muutama sekunti aikaa myydä tuotteesi tai palvelusi jollekulle, mitä sanoisit? </a:t>
            </a:r>
          </a:p>
          <a:p>
            <a:pPr rtl="0"/>
            <a:r>
              <a:rPr lang="fi-FI" noProof="1"/>
              <a:t>Lisää oma tekstisi, joka saa yrityksesi ja palvelusi loistamaan!</a:t>
            </a:r>
          </a:p>
        </p:txBody>
      </p:sp>
      <p:sp>
        <p:nvSpPr>
          <p:cNvPr id="219" name="Tekstin paikkamerkki 21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r>
              <a:rPr lang="fi-FI" noProof="1"/>
              <a:t>Ota yhteyttä</a:t>
            </a:r>
          </a:p>
        </p:txBody>
      </p:sp>
      <p:sp>
        <p:nvSpPr>
          <p:cNvPr id="220" name="Tekstin paikkamerkki 21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r>
              <a:rPr lang="fi-FI" noProof="1"/>
              <a:t>Northwind Traders</a:t>
            </a:r>
          </a:p>
          <a:p>
            <a:pPr rtl="0"/>
            <a:r>
              <a:rPr lang="fi-FI" noProof="1"/>
              <a:t>4567 Main Street</a:t>
            </a:r>
          </a:p>
          <a:p>
            <a:pPr rtl="0"/>
            <a:r>
              <a:rPr lang="fi-FI" noProof="1"/>
              <a:t>Raleigh, NC 02134-0000</a:t>
            </a:r>
          </a:p>
          <a:p>
            <a:pPr rtl="0"/>
            <a:r>
              <a:rPr lang="fi-FI" noProof="1"/>
              <a:t>(718) 555-1234</a:t>
            </a:r>
          </a:p>
          <a:p>
            <a:pPr rtl="0"/>
            <a:r>
              <a:rPr lang="fi-FI" noProof="1"/>
              <a:t>kim@northwindtraders.com</a:t>
            </a:r>
          </a:p>
          <a:p>
            <a:pPr rtl="0"/>
            <a:r>
              <a:rPr lang="fi-FI" noProof="1"/>
              <a:t>Vieraile verkkosivustolla:</a:t>
            </a:r>
          </a:p>
          <a:p>
            <a:pPr rtl="0"/>
            <a:r>
              <a:rPr lang="fi-FI" noProof="1"/>
              <a:t>www.northwindtraders.com</a:t>
            </a:r>
          </a:p>
          <a:p>
            <a:pPr rtl="0"/>
            <a:endParaRPr lang="fi-FI" noProof="1"/>
          </a:p>
        </p:txBody>
      </p:sp>
      <p:sp>
        <p:nvSpPr>
          <p:cNvPr id="25" name="Tekstin paikkamerkki 24"/>
          <p:cNvSpPr>
            <a:spLocks noGrp="1"/>
          </p:cNvSpPr>
          <p:nvPr>
            <p:ph type="body" sz="quarter" idx="54"/>
          </p:nvPr>
        </p:nvSpPr>
        <p:spPr/>
        <p:txBody>
          <a:bodyPr rtlCol="0">
            <a:normAutofit fontScale="25000" lnSpcReduction="20000"/>
          </a:bodyPr>
          <a:lstStyle/>
          <a:p>
            <a:pPr rtl="0"/>
            <a:endParaRPr lang="fi-FI" noProof="1"/>
          </a:p>
        </p:txBody>
      </p:sp>
      <p:sp>
        <p:nvSpPr>
          <p:cNvPr id="26" name="Tekstin paikkamerkki 25"/>
          <p:cNvSpPr>
            <a:spLocks noGrp="1"/>
          </p:cNvSpPr>
          <p:nvPr>
            <p:ph type="body" sz="quarter" idx="55"/>
          </p:nvPr>
        </p:nvSpPr>
        <p:spPr/>
        <p:txBody>
          <a:bodyPr rtlCol="0">
            <a:normAutofit fontScale="25000" lnSpcReduction="20000"/>
          </a:bodyPr>
          <a:lstStyle/>
          <a:p>
            <a:pPr rtl="0"/>
            <a:endParaRPr lang="fi-FI" noProof="1"/>
          </a:p>
        </p:txBody>
      </p:sp>
      <p:sp>
        <p:nvSpPr>
          <p:cNvPr id="27" name="Tekstin paikkamerkki 26"/>
          <p:cNvSpPr>
            <a:spLocks noGrp="1"/>
          </p:cNvSpPr>
          <p:nvPr>
            <p:ph type="body" sz="quarter" idx="56"/>
          </p:nvPr>
        </p:nvSpPr>
        <p:spPr/>
        <p:txBody>
          <a:bodyPr rtlCol="0">
            <a:normAutofit fontScale="25000" lnSpcReduction="20000"/>
          </a:bodyPr>
          <a:lstStyle/>
          <a:p>
            <a:pPr rtl="0"/>
            <a:endParaRPr lang="fi-FI" noProof="1"/>
          </a:p>
        </p:txBody>
      </p:sp>
      <p:cxnSp>
        <p:nvCxnSpPr>
          <p:cNvPr id="47" name="taite"/>
          <p:cNvCxnSpPr/>
          <p:nvPr/>
        </p:nvCxnSpPr>
        <p:spPr>
          <a:xfrm>
            <a:off x="676656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taite"/>
          <p:cNvCxnSpPr/>
          <p:nvPr/>
        </p:nvCxnSpPr>
        <p:spPr>
          <a:xfrm>
            <a:off x="338328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184843"/>
      </p:ext>
    </p:extLst>
  </p:cSld>
  <p:clrMapOvr>
    <a:masterClrMapping/>
  </p:clrMapOvr>
</p:sld>
</file>

<file path=ppt/theme/theme11.xml><?xml version="1.0" encoding="utf-8"?>
<a:theme xmlns:a="http://schemas.openxmlformats.org/drawingml/2006/main" name="Punainen esite 11 x 8,5">
  <a:themeElements>
    <a:clrScheme name="Red Brochure">
      <a:dk1>
        <a:sysClr val="windowText" lastClr="000000"/>
      </a:dk1>
      <a:lt1>
        <a:sysClr val="window" lastClr="FFFFFF"/>
      </a:lt1>
      <a:dk2>
        <a:srgbClr val="4C483D"/>
      </a:dk2>
      <a:lt2>
        <a:srgbClr val="E4E3E2"/>
      </a:lt2>
      <a:accent1>
        <a:srgbClr val="F24F4F"/>
      </a:accent1>
      <a:accent2>
        <a:srgbClr val="8DBB70"/>
      </a:accent2>
      <a:accent3>
        <a:srgbClr val="F0BB44"/>
      </a:accent3>
      <a:accent4>
        <a:srgbClr val="61ADBF"/>
      </a:accent4>
      <a:accent5>
        <a:srgbClr val="A3648B"/>
      </a:accent5>
      <a:accent6>
        <a:srgbClr val="F8943F"/>
      </a:accent6>
      <a:hlink>
        <a:srgbClr val="4C483D"/>
      </a:hlink>
      <a:folHlink>
        <a:srgbClr val="A3648B"/>
      </a:folHlink>
    </a:clrScheme>
    <a:fontScheme name="Custom 21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dBrochure.potx" id="{E914270B-3276-4F2E-8580-C3CCE9E5F702}" vid="{E9F90C9B-080A-428F-9657-A3A4573153FD}"/>
    </a:ext>
  </a:extLst>
</a:theme>
</file>

<file path=ppt/theme/theme22.xml><?xml version="1.0" encoding="utf-8"?>
<a:theme xmlns:a="http://schemas.openxmlformats.org/drawingml/2006/main" name="Office-teema">
  <a:themeElements>
    <a:clrScheme name="Red Brochure">
      <a:dk1>
        <a:sysClr val="windowText" lastClr="000000"/>
      </a:dk1>
      <a:lt1>
        <a:sysClr val="window" lastClr="FFFFFF"/>
      </a:lt1>
      <a:dk2>
        <a:srgbClr val="4C483D"/>
      </a:dk2>
      <a:lt2>
        <a:srgbClr val="E4E3E2"/>
      </a:lt2>
      <a:accent1>
        <a:srgbClr val="F24F4F"/>
      </a:accent1>
      <a:accent2>
        <a:srgbClr val="8DBB70"/>
      </a:accent2>
      <a:accent3>
        <a:srgbClr val="F0BB44"/>
      </a:accent3>
      <a:accent4>
        <a:srgbClr val="61ADBF"/>
      </a:accent4>
      <a:accent5>
        <a:srgbClr val="A3648B"/>
      </a:accent5>
      <a:accent6>
        <a:srgbClr val="F8943F"/>
      </a:accent6>
      <a:hlink>
        <a:srgbClr val="4C483D"/>
      </a:hlink>
      <a:folHlink>
        <a:srgbClr val="A3648B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-teema">
  <a:themeElements>
    <a:clrScheme name="Red Brochure">
      <a:dk1>
        <a:sysClr val="windowText" lastClr="000000"/>
      </a:dk1>
      <a:lt1>
        <a:sysClr val="window" lastClr="FFFFFF"/>
      </a:lt1>
      <a:dk2>
        <a:srgbClr val="4C483D"/>
      </a:dk2>
      <a:lt2>
        <a:srgbClr val="E4E3E2"/>
      </a:lt2>
      <a:accent1>
        <a:srgbClr val="F24F4F"/>
      </a:accent1>
      <a:accent2>
        <a:srgbClr val="8DBB70"/>
      </a:accent2>
      <a:accent3>
        <a:srgbClr val="F0BB44"/>
      </a:accent3>
      <a:accent4>
        <a:srgbClr val="61ADBF"/>
      </a:accent4>
      <a:accent5>
        <a:srgbClr val="A3648B"/>
      </a:accent5>
      <a:accent6>
        <a:srgbClr val="F8943F"/>
      </a:accent6>
      <a:hlink>
        <a:srgbClr val="4C483D"/>
      </a:hlink>
      <a:folHlink>
        <a:srgbClr val="A3648B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16</ap:TotalTime>
  <ap:Words>424</ap:Words>
  <ap:PresentationFormat>Mukautettu</ap:PresentationFormat>
  <ap:Paragraphs>46</ap:Paragraphs>
  <ap:Slides>2</ap:Slides>
  <ap:Notes>2</ap:Notes>
  <ap:HiddenSlides>0</ap:HiddenSlides>
  <ap:MMClips>0</ap:MMClips>
  <ap:ScaleCrop>false</ap:ScaleCrop>
  <ap:HeadingPairs>
    <vt:vector baseType="variant" size="6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ap:HeadingPairs>
  <ap:TitlesOfParts>
    <vt:vector baseType="lpstr" size="5">
      <vt:lpstr>Arial</vt:lpstr>
      <vt:lpstr>Times New Roman</vt:lpstr>
      <vt:lpstr>Punainen esite 11 x 8,5</vt:lpstr>
      <vt:lpstr>PowerPoint-esitys</vt:lpstr>
      <vt:lpstr>PowerPoint-esitys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2014-05-09T17:43:57Z</dcterms:created>
  <dcterms:modified xsi:type="dcterms:W3CDTF">2021-04-08T03:06:05Z</dcterms:modified>
</cp:coreProperties>
</file>