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00" d="100"/>
          <a:sy n="100" d="100"/>
        </p:scale>
        <p:origin x="456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362B153D-FC77-485A-ADC2-5A1EE8D5BC79}" type="datetimeFigureOut">
              <a:rPr lang="fi-FI" smtClean="0"/>
              <a:t>11.12.2013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1081D9BC-9FEC-4C4D-8539-A666C239FC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0C18CC07-E68B-4EF0-819A-90CFB034D5DF}" type="datetimeFigureOut">
              <a:t>11.12.2013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623B333F-CBE9-456F-975B-18C870A753A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i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i-FI"/>
              <a:t>Tämä todistus on</a:t>
            </a:r>
            <a:r>
              <a:rPr lang="fi-FI" baseline="0"/>
              <a:t> myönnetty</a:t>
            </a:r>
            <a:endParaRPr lang="fi-FI"/>
          </a:p>
        </p:txBody>
      </p:sp>
      <p:sp>
        <p:nvSpPr>
          <p:cNvPr id="8" name="Tekstiruutu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i-FI"/>
              <a:t>hyväksytysti suoritetusta</a:t>
            </a:r>
          </a:p>
        </p:txBody>
      </p:sp>
      <p:sp>
        <p:nvSpPr>
          <p:cNvPr id="9" name="Tekstin paikkamerkki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1800"/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  <a:lvl6pPr marL="0" indent="0" latinLnBrk="0">
              <a:spcBef>
                <a:spcPts val="0"/>
              </a:spcBef>
              <a:buNone/>
              <a:defRPr lang="fi-FI"/>
            </a:lvl6pPr>
            <a:lvl7pPr marL="0" indent="0" latinLnBrk="0">
              <a:spcBef>
                <a:spcPts val="0"/>
              </a:spcBef>
              <a:buNone/>
              <a:defRPr lang="fi-FI"/>
            </a:lvl7pPr>
            <a:lvl8pPr marL="0" indent="0" latinLnBrk="0">
              <a:spcBef>
                <a:spcPts val="0"/>
              </a:spcBef>
              <a:buNone/>
              <a:defRPr lang="fi-FI"/>
            </a:lvl8pPr>
            <a:lvl9pPr marL="0" indent="0" latinLnBrk="0">
              <a:spcBef>
                <a:spcPts val="0"/>
              </a:spcBef>
              <a:buNone/>
              <a:defRPr lang="fi-FI"/>
            </a:lvl9pPr>
          </a:lstStyle>
          <a:p>
            <a:pPr lvl="0"/>
            <a:r>
              <a:rPr lang="fi-FI"/>
              <a:t>lisää kurssin nimi tähän</a:t>
            </a:r>
          </a:p>
        </p:txBody>
      </p:sp>
      <p:sp>
        <p:nvSpPr>
          <p:cNvPr id="10" name="Tekstin paikkamerkki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400" cap="none" dirty="0">
                <a:latin typeface="Gabriola" panose="04040605051002020D02" pitchFamily="82" charset="0"/>
              </a:rPr>
              <a:t>Myöntäjä</a:t>
            </a:r>
          </a:p>
        </p:txBody>
      </p:sp>
      <p:sp>
        <p:nvSpPr>
          <p:cNvPr id="11" name="Tekstin paikkamerkki 11"/>
          <p:cNvSpPr txBox="1">
            <a:spLocks/>
          </p:cNvSpPr>
          <p:nvPr userDrawn="1"/>
        </p:nvSpPr>
        <p:spPr>
          <a:xfrm>
            <a:off x="5410693" y="5257800"/>
            <a:ext cx="90597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400" cap="none" dirty="0">
                <a:latin typeface="Gabriola" panose="04040605051002020D02" pitchFamily="82" charset="0"/>
              </a:rPr>
              <a:t>Päivämäärä</a:t>
            </a:r>
          </a:p>
        </p:txBody>
      </p:sp>
      <p:cxnSp>
        <p:nvCxnSpPr>
          <p:cNvPr id="12" name="Suora yhdistin 11"/>
          <p:cNvCxnSpPr/>
          <p:nvPr userDrawn="1"/>
        </p:nvCxnSpPr>
        <p:spPr>
          <a:xfrm>
            <a:off x="2106202" y="5486400"/>
            <a:ext cx="330399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istin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1400"/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  <a:lvl6pPr marL="0" indent="0" latinLnBrk="0">
              <a:spcBef>
                <a:spcPts val="0"/>
              </a:spcBef>
              <a:buNone/>
              <a:defRPr lang="fi-FI"/>
            </a:lvl6pPr>
            <a:lvl7pPr marL="0" indent="0" latinLnBrk="0">
              <a:spcBef>
                <a:spcPts val="0"/>
              </a:spcBef>
              <a:buNone/>
              <a:defRPr lang="fi-FI"/>
            </a:lvl7pPr>
            <a:lvl8pPr marL="0" indent="0" latinLnBrk="0">
              <a:spcBef>
                <a:spcPts val="0"/>
              </a:spcBef>
              <a:buNone/>
              <a:defRPr lang="fi-FI"/>
            </a:lvl8pPr>
            <a:lvl9pPr marL="0" indent="0" latinLnBrk="0">
              <a:spcBef>
                <a:spcPts val="0"/>
              </a:spcBef>
              <a:buNone/>
              <a:defRPr lang="fi-FI"/>
            </a:lvl9pPr>
          </a:lstStyle>
          <a:p>
            <a:pPr lvl="0"/>
            <a:r>
              <a:rPr lang="fi-FI"/>
              <a:t>lisää päivämäärä</a:t>
            </a:r>
          </a:p>
        </p:txBody>
      </p:sp>
      <p:sp>
        <p:nvSpPr>
          <p:cNvPr id="16" name="Tekstin paikkamerkki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fi-FI" sz="6000"/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  <a:lvl6pPr marL="0" indent="0" latinLnBrk="0">
              <a:spcBef>
                <a:spcPts val="0"/>
              </a:spcBef>
              <a:buNone/>
              <a:defRPr lang="fi-FI"/>
            </a:lvl6pPr>
            <a:lvl7pPr marL="0" indent="0" latinLnBrk="0">
              <a:spcBef>
                <a:spcPts val="0"/>
              </a:spcBef>
              <a:buNone/>
              <a:defRPr lang="fi-FI"/>
            </a:lvl7pPr>
            <a:lvl8pPr marL="0" indent="0" latinLnBrk="0">
              <a:spcBef>
                <a:spcPts val="0"/>
              </a:spcBef>
              <a:buNone/>
              <a:defRPr lang="fi-FI"/>
            </a:lvl8pPr>
            <a:lvl9pPr marL="0" indent="0" latinLnBrk="0">
              <a:spcBef>
                <a:spcPts val="0"/>
              </a:spcBef>
              <a:buNone/>
              <a:defRPr lang="fi-FI"/>
            </a:lvl9pPr>
          </a:lstStyle>
          <a:p>
            <a:pPr lvl="0"/>
            <a:r>
              <a:rPr lang="fi-FI"/>
              <a:t>Saajan nimi</a:t>
            </a:r>
          </a:p>
        </p:txBody>
      </p:sp>
      <p:sp>
        <p:nvSpPr>
          <p:cNvPr id="17" name="Tekstiruutu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i-FI" sz="4800"/>
              <a:t>Koulutustodistus</a:t>
            </a:r>
          </a:p>
        </p:txBody>
      </p:sp>
      <p:sp>
        <p:nvSpPr>
          <p:cNvPr id="15" name="Kehys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>
              <a:solidFill>
                <a:schemeClr val="tx1"/>
              </a:solidFill>
            </a:endParaRPr>
          </a:p>
        </p:txBody>
      </p:sp>
      <p:grpSp>
        <p:nvGrpSpPr>
          <p:cNvPr id="18" name="Ryhmä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Puolivapaa piirto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Puolivapaa piirto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2" name="Suorakulmio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/>
          </a:p>
        </p:txBody>
      </p:sp>
      <p:grpSp>
        <p:nvGrpSpPr>
          <p:cNvPr id="93" name="Ryhmä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Puolivapaa piirto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" name="Puolivapaa piirto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96" name="Ryhmä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7" name="Puolivapaa piirto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Puolivapaa piirto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Puolivapaa piirto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Puolivapaa piirto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Puolivapaa piirto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Puolivapaa piirto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Puolivapaa piirto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Puolivapaa piirto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Puolivapaa piirto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Puolivapaa piirto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Puolivapaa piirto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Puolivapaa piirto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Puolivapaa piirto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Puolivapaa piirto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Puolivapaa piirto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Puolivapaa piirto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Puolivapaa piirto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Puolivapaa piirto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Puolivapaa piirto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Puolivapaa piirto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Puolivapaa piirto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Puolivapaa piirto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Puolivapaa piirto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Puolivapaa piirto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Puolivapaa piirto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Puolivapaa piirto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Puolivapaa piirto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Puolivapaa piirto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Puolivapaa piirto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Puolivapaa piirto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Puolivapaa piirto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Puolivapaa piirto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Puolivapaa piirto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Puolivapaa piirto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Puolivapaa piirto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Puolivapaa piirto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Puolivapaa piirto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Puolivapaa piirto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Puolivapaa piirto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Puolivapaa piirto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Puolivapaa piirto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Puolivapaa piirto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Puolivapaa piirto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Puolivapaa piirto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Puolivapaa piirto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Puolivapaa piirto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Puolivapaa piirto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Puolivapaa piirto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Puolivapaa piirto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Puolivapaa piirto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Puolivapaa piirto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Puolivapaa piirto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Puolivapaa piirto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Puolivapaa piirto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Puolivapaa piirto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Puolivapaa piirto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Puolivapaa piirto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Puolivapaa piirto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Puolivapaa piirto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Puolivapaa piirto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Puolivapaa piirto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Puolivapaa piirto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Puolivapaa piirto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Puolivapaa piirto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Puolivapaa piirto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Puolivapaa piirto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Puolivapaa piirto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Puolivapaa piirto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Puolivapaa piirto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Puolivapaa piirto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kstin paikkamerkki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400" cap="none">
                <a:latin typeface="Gabriola" panose="04040605051002020D02" pitchFamily="82" charset="0"/>
              </a:rPr>
              <a:t>Myöntäjä</a:t>
            </a:r>
          </a:p>
        </p:txBody>
      </p:sp>
      <p:sp>
        <p:nvSpPr>
          <p:cNvPr id="91" name="Tekstin paikkamerkki 11"/>
          <p:cNvSpPr txBox="1">
            <a:spLocks/>
          </p:cNvSpPr>
          <p:nvPr userDrawn="1"/>
        </p:nvSpPr>
        <p:spPr>
          <a:xfrm>
            <a:off x="5410200" y="5257800"/>
            <a:ext cx="914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400" cap="none" dirty="0">
                <a:latin typeface="Gabriola" panose="04040605051002020D02" pitchFamily="82" charset="0"/>
              </a:rPr>
              <a:t>Päivämäärä</a:t>
            </a:r>
          </a:p>
        </p:txBody>
      </p:sp>
      <p:cxnSp>
        <p:nvCxnSpPr>
          <p:cNvPr id="92" name="Suora yhdistin 91"/>
          <p:cNvCxnSpPr/>
          <p:nvPr userDrawn="1"/>
        </p:nvCxnSpPr>
        <p:spPr>
          <a:xfrm>
            <a:off x="2133600" y="5486400"/>
            <a:ext cx="32766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uora yhdistin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11.12.2013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fi-FI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i-FI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Microsoft Office 2013 -kurssista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23.9.2012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Teemu Salliselle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Koulutustodistus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Koulutustodistus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2013-12-11T08:37:50Z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