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194" autoAdjust="0"/>
  </p:normalViewPr>
  <p:slideViewPr>
    <p:cSldViewPr snapToGrid="0" showGuides="1">
      <p:cViewPr>
        <p:scale>
          <a:sx n="100" d="100"/>
          <a:sy n="100" d="100"/>
        </p:scale>
        <p:origin x="888" y="-2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40DF0C42-8226-4523-B11E-7C13978E6CFD}" type="datetimeFigureOut">
              <a:rPr lang="fi-FI" smtClean="0"/>
              <a:t>11.12.2013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4FE0F56A-0C86-4ACC-9CF4-1B63F756A4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AC0A8818-56B1-4EAC-B5D3-7BFFD2C4E1DE}" type="datetimeFigureOut">
              <a:t>11.12.2013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636046C0-8A92-4E40-B931-77A8EEB71F69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Muokkaa</a:t>
            </a:r>
            <a:r>
              <a:rPr lang="fi-FI" baseline="0" smtClean="0"/>
              <a:t> ensimmäistä mallikäyntikorttia korvaamalla sen sisältö omilla tiedoillasi. </a:t>
            </a:r>
          </a:p>
          <a:p>
            <a:endParaRPr lang="fi-FI" baseline="0" smtClean="0"/>
          </a:p>
          <a:p>
            <a:r>
              <a:rPr lang="fi-FI" baseline="0" smtClean="0"/>
              <a:t>Jos haluat käyttää tyhjää pohjaa, lisää uusi sivu valitsemalla Aloitus-välilehdessä Uusi dia ja kirjoita tekstit tyhjiin paikkamerkkeihin.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kstin paikkamerkki 2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72" name="Tekstin paikkamerkki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73" name="Tekstin paikkamerkki 2"/>
          <p:cNvSpPr>
            <a:spLocks noGrp="1"/>
          </p:cNvSpPr>
          <p:nvPr>
            <p:ph type="body" sz="quarter" idx="138" hasCustomPrompt="1"/>
          </p:nvPr>
        </p:nvSpPr>
        <p:spPr>
          <a:xfrm>
            <a:off x="1762234" y="12266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/>
              <a:t>Osoite</a:t>
            </a:r>
          </a:p>
        </p:txBody>
      </p:sp>
      <p:sp>
        <p:nvSpPr>
          <p:cNvPr id="75" name="Tekstin paikkamerkki 2"/>
          <p:cNvSpPr>
            <a:spLocks noGrp="1"/>
          </p:cNvSpPr>
          <p:nvPr>
            <p:ph type="body" sz="quarter" idx="140" hasCustomPrompt="1"/>
          </p:nvPr>
        </p:nvSpPr>
        <p:spPr>
          <a:xfrm>
            <a:off x="1762235" y="1683600"/>
            <a:ext cx="29040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77" name="Tekstin paikkamerkki 2"/>
          <p:cNvSpPr>
            <a:spLocks noGrp="1"/>
          </p:cNvSpPr>
          <p:nvPr>
            <p:ph type="body" sz="quarter" idx="141" hasCustomPrompt="1"/>
          </p:nvPr>
        </p:nvSpPr>
        <p:spPr>
          <a:xfrm>
            <a:off x="2052636" y="1683600"/>
            <a:ext cx="134578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puhelinnumero</a:t>
            </a:r>
          </a:p>
        </p:txBody>
      </p:sp>
      <p:sp>
        <p:nvSpPr>
          <p:cNvPr id="78" name="Tekstin paikkamerkki 2"/>
          <p:cNvSpPr>
            <a:spLocks noGrp="1"/>
          </p:cNvSpPr>
          <p:nvPr>
            <p:ph type="body" sz="quarter" idx="142" hasCustomPrompt="1"/>
          </p:nvPr>
        </p:nvSpPr>
        <p:spPr>
          <a:xfrm>
            <a:off x="1762234" y="1820149"/>
            <a:ext cx="38089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79" name="Tekstin paikkamerkki 2"/>
          <p:cNvSpPr>
            <a:spLocks noGrp="1"/>
          </p:cNvSpPr>
          <p:nvPr>
            <p:ph type="body" sz="quarter" idx="143" hasCustomPrompt="1"/>
          </p:nvPr>
        </p:nvSpPr>
        <p:spPr>
          <a:xfrm>
            <a:off x="2143124" y="1820149"/>
            <a:ext cx="1255298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sähköpostiosoite</a:t>
            </a:r>
          </a:p>
        </p:txBody>
      </p:sp>
      <p:sp>
        <p:nvSpPr>
          <p:cNvPr id="80" name="Tekstin paikkamerkki 2"/>
          <p:cNvSpPr>
            <a:spLocks noGrp="1"/>
          </p:cNvSpPr>
          <p:nvPr>
            <p:ph type="body" sz="quarter" idx="144" hasCustomPrompt="1"/>
          </p:nvPr>
        </p:nvSpPr>
        <p:spPr>
          <a:xfrm>
            <a:off x="1762234" y="1956816"/>
            <a:ext cx="4380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81" name="Tekstin paikkamerkki 2"/>
          <p:cNvSpPr>
            <a:spLocks noGrp="1"/>
          </p:cNvSpPr>
          <p:nvPr>
            <p:ph type="body" sz="quarter" idx="145" hasCustomPrompt="1"/>
          </p:nvPr>
        </p:nvSpPr>
        <p:spPr>
          <a:xfrm>
            <a:off x="2200274" y="1956816"/>
            <a:ext cx="134302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verkkosivun URL-osoite</a:t>
            </a:r>
          </a:p>
        </p:txBody>
      </p:sp>
      <p:cxnSp>
        <p:nvCxnSpPr>
          <p:cNvPr id="5" name="Suora yhdistin 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Tekstin paikkamerkki 2"/>
          <p:cNvSpPr>
            <a:spLocks noGrp="1"/>
          </p:cNvSpPr>
          <p:nvPr>
            <p:ph type="body" sz="quarter" idx="146" hasCustomPrompt="1"/>
          </p:nvPr>
        </p:nvSpPr>
        <p:spPr>
          <a:xfrm>
            <a:off x="467828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215" name="Tekstin paikkamerkki 2"/>
          <p:cNvSpPr>
            <a:spLocks noGrp="1"/>
          </p:cNvSpPr>
          <p:nvPr>
            <p:ph type="body" sz="quarter" idx="147" hasCustomPrompt="1"/>
          </p:nvPr>
        </p:nvSpPr>
        <p:spPr>
          <a:xfrm>
            <a:off x="467828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216" name="Tekstin paikkamerkki 2"/>
          <p:cNvSpPr>
            <a:spLocks noGrp="1"/>
          </p:cNvSpPr>
          <p:nvPr>
            <p:ph type="body" sz="quarter" idx="148" hasCustomPrompt="1"/>
          </p:nvPr>
        </p:nvSpPr>
        <p:spPr>
          <a:xfrm>
            <a:off x="4962634" y="12266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/>
              <a:t>Osoite</a:t>
            </a:r>
          </a:p>
        </p:txBody>
      </p:sp>
      <p:sp>
        <p:nvSpPr>
          <p:cNvPr id="217" name="Tekstin paikkamerkki 2"/>
          <p:cNvSpPr>
            <a:spLocks noGrp="1"/>
          </p:cNvSpPr>
          <p:nvPr>
            <p:ph type="body" sz="quarter" idx="149" hasCustomPrompt="1"/>
          </p:nvPr>
        </p:nvSpPr>
        <p:spPr>
          <a:xfrm>
            <a:off x="4962634" y="1683600"/>
            <a:ext cx="29516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218" name="Tekstin paikkamerkki 2"/>
          <p:cNvSpPr>
            <a:spLocks noGrp="1"/>
          </p:cNvSpPr>
          <p:nvPr>
            <p:ph type="body" sz="quarter" idx="150" hasCustomPrompt="1"/>
          </p:nvPr>
        </p:nvSpPr>
        <p:spPr>
          <a:xfrm>
            <a:off x="5257798" y="1683600"/>
            <a:ext cx="1341023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puhelinnumero</a:t>
            </a:r>
          </a:p>
        </p:txBody>
      </p:sp>
      <p:sp>
        <p:nvSpPr>
          <p:cNvPr id="219" name="Tekstin paikkamerkki 2"/>
          <p:cNvSpPr>
            <a:spLocks noGrp="1"/>
          </p:cNvSpPr>
          <p:nvPr>
            <p:ph type="body" sz="quarter" idx="151" hasCustomPrompt="1"/>
          </p:nvPr>
        </p:nvSpPr>
        <p:spPr>
          <a:xfrm>
            <a:off x="4962634" y="1820149"/>
            <a:ext cx="3840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220" name="Tekstin paikkamerkki 2"/>
          <p:cNvSpPr>
            <a:spLocks noGrp="1"/>
          </p:cNvSpPr>
          <p:nvPr>
            <p:ph type="body" sz="quarter" idx="152" hasCustomPrompt="1"/>
          </p:nvPr>
        </p:nvSpPr>
        <p:spPr>
          <a:xfrm>
            <a:off x="5346700" y="1820149"/>
            <a:ext cx="125212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sähköpostiosoite</a:t>
            </a:r>
          </a:p>
        </p:txBody>
      </p:sp>
      <p:sp>
        <p:nvSpPr>
          <p:cNvPr id="221" name="Tekstin paikkamerkki 2"/>
          <p:cNvSpPr>
            <a:spLocks noGrp="1"/>
          </p:cNvSpPr>
          <p:nvPr>
            <p:ph type="body" sz="quarter" idx="153" hasCustomPrompt="1"/>
          </p:nvPr>
        </p:nvSpPr>
        <p:spPr>
          <a:xfrm>
            <a:off x="4962634" y="1956816"/>
            <a:ext cx="433278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222" name="Tekstin paikkamerkki 2"/>
          <p:cNvSpPr>
            <a:spLocks noGrp="1"/>
          </p:cNvSpPr>
          <p:nvPr>
            <p:ph type="body" sz="quarter" idx="154" hasCustomPrompt="1"/>
          </p:nvPr>
        </p:nvSpPr>
        <p:spPr>
          <a:xfrm>
            <a:off x="5395912" y="1956816"/>
            <a:ext cx="129540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verkkosivun URL-osoite</a:t>
            </a:r>
          </a:p>
        </p:txBody>
      </p:sp>
      <p:sp>
        <p:nvSpPr>
          <p:cNvPr id="223" name="Tekstin paikkamerkki 2"/>
          <p:cNvSpPr>
            <a:spLocks noGrp="1"/>
          </p:cNvSpPr>
          <p:nvPr>
            <p:ph type="body" sz="quarter" idx="155" hasCustomPrompt="1"/>
          </p:nvPr>
        </p:nvSpPr>
        <p:spPr>
          <a:xfrm>
            <a:off x="1477884" y="250460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Kirjoita </a:t>
            </a:r>
            <a:r>
              <a:rPr lang="fi-FI" noProof="0" dirty="0"/>
              <a:t>nimi</a:t>
            </a:r>
            <a:r>
              <a:rPr lang="fi-FI" dirty="0"/>
              <a:t> tähän</a:t>
            </a:r>
          </a:p>
        </p:txBody>
      </p:sp>
      <p:sp>
        <p:nvSpPr>
          <p:cNvPr id="224" name="Tekstin paikkamerkki 2"/>
          <p:cNvSpPr>
            <a:spLocks noGrp="1"/>
          </p:cNvSpPr>
          <p:nvPr>
            <p:ph type="body" sz="quarter" idx="156" hasCustomPrompt="1"/>
          </p:nvPr>
        </p:nvSpPr>
        <p:spPr>
          <a:xfrm>
            <a:off x="1477884" y="269750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225" name="Tekstin paikkamerkki 2"/>
          <p:cNvSpPr>
            <a:spLocks noGrp="1"/>
          </p:cNvSpPr>
          <p:nvPr>
            <p:ph type="body" sz="quarter" idx="157" hasCustomPrompt="1"/>
          </p:nvPr>
        </p:nvSpPr>
        <p:spPr>
          <a:xfrm>
            <a:off x="1762234" y="305644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/>
              <a:t>Osoite</a:t>
            </a:r>
          </a:p>
        </p:txBody>
      </p:sp>
      <p:sp>
        <p:nvSpPr>
          <p:cNvPr id="226" name="Tekstin paikkamerkki 2"/>
          <p:cNvSpPr>
            <a:spLocks noGrp="1"/>
          </p:cNvSpPr>
          <p:nvPr>
            <p:ph type="body" sz="quarter" idx="158" hasCustomPrompt="1"/>
          </p:nvPr>
        </p:nvSpPr>
        <p:spPr>
          <a:xfrm>
            <a:off x="1762234" y="3513428"/>
            <a:ext cx="290403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227" name="Tekstin paikkamerkki 2"/>
          <p:cNvSpPr>
            <a:spLocks noGrp="1"/>
          </p:cNvSpPr>
          <p:nvPr>
            <p:ph type="body" sz="quarter" idx="159" hasCustomPrompt="1"/>
          </p:nvPr>
        </p:nvSpPr>
        <p:spPr>
          <a:xfrm>
            <a:off x="2052638" y="3513428"/>
            <a:ext cx="1345784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puhelinnumero</a:t>
            </a:r>
          </a:p>
        </p:txBody>
      </p:sp>
      <p:sp>
        <p:nvSpPr>
          <p:cNvPr id="228" name="Tekstin paikkamerkki 2"/>
          <p:cNvSpPr>
            <a:spLocks noGrp="1"/>
          </p:cNvSpPr>
          <p:nvPr>
            <p:ph type="body" sz="quarter" idx="160" hasCustomPrompt="1"/>
          </p:nvPr>
        </p:nvSpPr>
        <p:spPr>
          <a:xfrm>
            <a:off x="1762234" y="3649977"/>
            <a:ext cx="4475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229" name="Tekstin paikkamerkki 2"/>
          <p:cNvSpPr>
            <a:spLocks noGrp="1"/>
          </p:cNvSpPr>
          <p:nvPr>
            <p:ph type="body" sz="quarter" idx="161" hasCustomPrompt="1"/>
          </p:nvPr>
        </p:nvSpPr>
        <p:spPr>
          <a:xfrm>
            <a:off x="2147888" y="3649977"/>
            <a:ext cx="1250534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sähköpostiosoite</a:t>
            </a:r>
          </a:p>
        </p:txBody>
      </p:sp>
      <p:sp>
        <p:nvSpPr>
          <p:cNvPr id="230" name="Tekstin paikkamerkki 2"/>
          <p:cNvSpPr>
            <a:spLocks noGrp="1"/>
          </p:cNvSpPr>
          <p:nvPr>
            <p:ph type="body" sz="quarter" idx="162" hasCustomPrompt="1"/>
          </p:nvPr>
        </p:nvSpPr>
        <p:spPr>
          <a:xfrm>
            <a:off x="1762234" y="3786644"/>
            <a:ext cx="4380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231" name="Tekstin paikkamerkki 2"/>
          <p:cNvSpPr>
            <a:spLocks noGrp="1"/>
          </p:cNvSpPr>
          <p:nvPr>
            <p:ph type="body" sz="quarter" idx="163" hasCustomPrompt="1"/>
          </p:nvPr>
        </p:nvSpPr>
        <p:spPr>
          <a:xfrm>
            <a:off x="2209800" y="3786644"/>
            <a:ext cx="1281113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verkkosivun URL-osoite</a:t>
            </a:r>
          </a:p>
        </p:txBody>
      </p:sp>
      <p:sp>
        <p:nvSpPr>
          <p:cNvPr id="232" name="Tekstin paikkamerkki 2"/>
          <p:cNvSpPr>
            <a:spLocks noGrp="1"/>
          </p:cNvSpPr>
          <p:nvPr>
            <p:ph type="body" sz="quarter" idx="164" hasCustomPrompt="1"/>
          </p:nvPr>
        </p:nvSpPr>
        <p:spPr>
          <a:xfrm>
            <a:off x="4678284" y="250460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233" name="Tekstin paikkamerkki 2"/>
          <p:cNvSpPr>
            <a:spLocks noGrp="1"/>
          </p:cNvSpPr>
          <p:nvPr>
            <p:ph type="body" sz="quarter" idx="165" hasCustomPrompt="1"/>
          </p:nvPr>
        </p:nvSpPr>
        <p:spPr>
          <a:xfrm>
            <a:off x="4678284" y="269750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234" name="Tekstin paikkamerkki 2"/>
          <p:cNvSpPr>
            <a:spLocks noGrp="1"/>
          </p:cNvSpPr>
          <p:nvPr>
            <p:ph type="body" sz="quarter" idx="166" hasCustomPrompt="1"/>
          </p:nvPr>
        </p:nvSpPr>
        <p:spPr>
          <a:xfrm>
            <a:off x="4962634" y="305644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/>
              <a:t>Osoite</a:t>
            </a:r>
          </a:p>
        </p:txBody>
      </p:sp>
      <p:sp>
        <p:nvSpPr>
          <p:cNvPr id="235" name="Tekstin paikkamerkki 2"/>
          <p:cNvSpPr>
            <a:spLocks noGrp="1"/>
          </p:cNvSpPr>
          <p:nvPr>
            <p:ph type="body" sz="quarter" idx="167" hasCustomPrompt="1"/>
          </p:nvPr>
        </p:nvSpPr>
        <p:spPr>
          <a:xfrm>
            <a:off x="4962634" y="3513428"/>
            <a:ext cx="319439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236" name="Tekstin paikkamerkki 2"/>
          <p:cNvSpPr>
            <a:spLocks noGrp="1"/>
          </p:cNvSpPr>
          <p:nvPr>
            <p:ph type="body" sz="quarter" idx="168" hasCustomPrompt="1"/>
          </p:nvPr>
        </p:nvSpPr>
        <p:spPr>
          <a:xfrm>
            <a:off x="5257800" y="3513428"/>
            <a:ext cx="134102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puhelinnumero</a:t>
            </a:r>
          </a:p>
        </p:txBody>
      </p:sp>
      <p:sp>
        <p:nvSpPr>
          <p:cNvPr id="237" name="Tekstin paikkamerkki 2"/>
          <p:cNvSpPr>
            <a:spLocks noGrp="1"/>
          </p:cNvSpPr>
          <p:nvPr>
            <p:ph type="body" sz="quarter" idx="169" hasCustomPrompt="1"/>
          </p:nvPr>
        </p:nvSpPr>
        <p:spPr>
          <a:xfrm>
            <a:off x="4962634" y="3649977"/>
            <a:ext cx="4094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238" name="Tekstin paikkamerkki 2"/>
          <p:cNvSpPr>
            <a:spLocks noGrp="1"/>
          </p:cNvSpPr>
          <p:nvPr>
            <p:ph type="body" sz="quarter" idx="170" hasCustomPrompt="1"/>
          </p:nvPr>
        </p:nvSpPr>
        <p:spPr>
          <a:xfrm>
            <a:off x="5346700" y="3649977"/>
            <a:ext cx="125212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sähköpostiosoite</a:t>
            </a:r>
          </a:p>
        </p:txBody>
      </p:sp>
      <p:sp>
        <p:nvSpPr>
          <p:cNvPr id="239" name="Tekstin paikkamerkki 2"/>
          <p:cNvSpPr>
            <a:spLocks noGrp="1"/>
          </p:cNvSpPr>
          <p:nvPr>
            <p:ph type="body" sz="quarter" idx="171" hasCustomPrompt="1"/>
          </p:nvPr>
        </p:nvSpPr>
        <p:spPr>
          <a:xfrm>
            <a:off x="4962634" y="3786644"/>
            <a:ext cx="43804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240" name="Tekstin paikkamerkki 2"/>
          <p:cNvSpPr>
            <a:spLocks noGrp="1"/>
          </p:cNvSpPr>
          <p:nvPr>
            <p:ph type="body" sz="quarter" idx="172" hasCustomPrompt="1"/>
          </p:nvPr>
        </p:nvSpPr>
        <p:spPr>
          <a:xfrm>
            <a:off x="5410200" y="3786644"/>
            <a:ext cx="1333499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verkkosivun URL-osoite</a:t>
            </a:r>
          </a:p>
        </p:txBody>
      </p:sp>
      <p:sp>
        <p:nvSpPr>
          <p:cNvPr id="241" name="Tekstin paikkamerkki 2"/>
          <p:cNvSpPr>
            <a:spLocks noGrp="1"/>
          </p:cNvSpPr>
          <p:nvPr>
            <p:ph type="body" sz="quarter" idx="173" hasCustomPrompt="1"/>
          </p:nvPr>
        </p:nvSpPr>
        <p:spPr>
          <a:xfrm>
            <a:off x="1477884" y="4330193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242" name="Tekstin paikkamerkki 2"/>
          <p:cNvSpPr>
            <a:spLocks noGrp="1"/>
          </p:cNvSpPr>
          <p:nvPr>
            <p:ph type="body" sz="quarter" idx="174" hasCustomPrompt="1"/>
          </p:nvPr>
        </p:nvSpPr>
        <p:spPr>
          <a:xfrm>
            <a:off x="1477884" y="4523091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243" name="Tekstin paikkamerkki 2"/>
          <p:cNvSpPr>
            <a:spLocks noGrp="1"/>
          </p:cNvSpPr>
          <p:nvPr>
            <p:ph type="body" sz="quarter" idx="175" hasCustomPrompt="1"/>
          </p:nvPr>
        </p:nvSpPr>
        <p:spPr>
          <a:xfrm>
            <a:off x="1762234" y="4882027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/>
              <a:t>Osoite</a:t>
            </a:r>
          </a:p>
        </p:txBody>
      </p:sp>
      <p:sp>
        <p:nvSpPr>
          <p:cNvPr id="244" name="Tekstin paikkamerkki 2"/>
          <p:cNvSpPr>
            <a:spLocks noGrp="1"/>
          </p:cNvSpPr>
          <p:nvPr>
            <p:ph type="body" sz="quarter" idx="176" hasCustomPrompt="1"/>
          </p:nvPr>
        </p:nvSpPr>
        <p:spPr>
          <a:xfrm>
            <a:off x="1762234" y="5339013"/>
            <a:ext cx="371365" cy="121161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245" name="Tekstin paikkamerkki 2"/>
          <p:cNvSpPr>
            <a:spLocks noGrp="1"/>
          </p:cNvSpPr>
          <p:nvPr>
            <p:ph type="body" sz="quarter" idx="177" hasCustomPrompt="1"/>
          </p:nvPr>
        </p:nvSpPr>
        <p:spPr>
          <a:xfrm>
            <a:off x="2070100" y="5339012"/>
            <a:ext cx="1328322" cy="134687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puhelinnumero</a:t>
            </a:r>
          </a:p>
        </p:txBody>
      </p:sp>
      <p:sp>
        <p:nvSpPr>
          <p:cNvPr id="246" name="Tekstin paikkamerkki 2"/>
          <p:cNvSpPr>
            <a:spLocks noGrp="1"/>
          </p:cNvSpPr>
          <p:nvPr>
            <p:ph type="body" sz="quarter" idx="178" hasCustomPrompt="1"/>
          </p:nvPr>
        </p:nvSpPr>
        <p:spPr>
          <a:xfrm>
            <a:off x="1762234" y="5475562"/>
            <a:ext cx="517416" cy="121279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247" name="Tekstin paikkamerkki 2"/>
          <p:cNvSpPr>
            <a:spLocks noGrp="1"/>
          </p:cNvSpPr>
          <p:nvPr>
            <p:ph type="body" sz="quarter" idx="179" hasCustomPrompt="1"/>
          </p:nvPr>
        </p:nvSpPr>
        <p:spPr>
          <a:xfrm>
            <a:off x="2152650" y="5475562"/>
            <a:ext cx="1245771" cy="137838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sähköpostiosoite</a:t>
            </a:r>
          </a:p>
        </p:txBody>
      </p:sp>
      <p:sp>
        <p:nvSpPr>
          <p:cNvPr id="248" name="Tekstin paikkamerkki 2"/>
          <p:cNvSpPr>
            <a:spLocks noGrp="1"/>
          </p:cNvSpPr>
          <p:nvPr>
            <p:ph type="body" sz="quarter" idx="180" hasCustomPrompt="1"/>
          </p:nvPr>
        </p:nvSpPr>
        <p:spPr>
          <a:xfrm>
            <a:off x="1762234" y="5612229"/>
            <a:ext cx="447566" cy="1235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249" name="Tekstin paikkamerkki 2"/>
          <p:cNvSpPr>
            <a:spLocks noGrp="1"/>
          </p:cNvSpPr>
          <p:nvPr>
            <p:ph type="body" sz="quarter" idx="181" hasCustomPrompt="1"/>
          </p:nvPr>
        </p:nvSpPr>
        <p:spPr>
          <a:xfrm>
            <a:off x="2216150" y="5612228"/>
            <a:ext cx="1327150" cy="134522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verkkosivun URL-osoite</a:t>
            </a:r>
          </a:p>
        </p:txBody>
      </p:sp>
      <p:sp>
        <p:nvSpPr>
          <p:cNvPr id="250" name="Tekstin paikkamerkki 2"/>
          <p:cNvSpPr>
            <a:spLocks noGrp="1"/>
          </p:cNvSpPr>
          <p:nvPr>
            <p:ph type="body" sz="quarter" idx="182" hasCustomPrompt="1"/>
          </p:nvPr>
        </p:nvSpPr>
        <p:spPr>
          <a:xfrm>
            <a:off x="4678284" y="4330193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251" name="Tekstin paikkamerkki 2"/>
          <p:cNvSpPr>
            <a:spLocks noGrp="1"/>
          </p:cNvSpPr>
          <p:nvPr>
            <p:ph type="body" sz="quarter" idx="183" hasCustomPrompt="1"/>
          </p:nvPr>
        </p:nvSpPr>
        <p:spPr>
          <a:xfrm>
            <a:off x="4678284" y="4523091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252" name="Tekstin paikkamerkki 2"/>
          <p:cNvSpPr>
            <a:spLocks noGrp="1"/>
          </p:cNvSpPr>
          <p:nvPr>
            <p:ph type="body" sz="quarter" idx="184" hasCustomPrompt="1"/>
          </p:nvPr>
        </p:nvSpPr>
        <p:spPr>
          <a:xfrm>
            <a:off x="4962634" y="4882027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/>
              <a:t>Osoite</a:t>
            </a:r>
          </a:p>
        </p:txBody>
      </p:sp>
      <p:sp>
        <p:nvSpPr>
          <p:cNvPr id="253" name="Tekstin paikkamerkki 2"/>
          <p:cNvSpPr>
            <a:spLocks noGrp="1"/>
          </p:cNvSpPr>
          <p:nvPr>
            <p:ph type="body" sz="quarter" idx="185" hasCustomPrompt="1"/>
          </p:nvPr>
        </p:nvSpPr>
        <p:spPr>
          <a:xfrm>
            <a:off x="4962634" y="5339013"/>
            <a:ext cx="549166" cy="121161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254" name="Tekstin paikkamerkki 2"/>
          <p:cNvSpPr>
            <a:spLocks noGrp="1"/>
          </p:cNvSpPr>
          <p:nvPr>
            <p:ph type="body" sz="quarter" idx="186" hasCustomPrompt="1"/>
          </p:nvPr>
        </p:nvSpPr>
        <p:spPr>
          <a:xfrm>
            <a:off x="5257800" y="5339012"/>
            <a:ext cx="1341022" cy="141037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puhelinnumero</a:t>
            </a:r>
          </a:p>
        </p:txBody>
      </p:sp>
      <p:sp>
        <p:nvSpPr>
          <p:cNvPr id="255" name="Tekstin paikkamerkki 2"/>
          <p:cNvSpPr>
            <a:spLocks noGrp="1"/>
          </p:cNvSpPr>
          <p:nvPr>
            <p:ph type="body" sz="quarter" idx="187" hasCustomPrompt="1"/>
          </p:nvPr>
        </p:nvSpPr>
        <p:spPr>
          <a:xfrm>
            <a:off x="4962634" y="5475562"/>
            <a:ext cx="409466" cy="112438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256" name="Tekstin paikkamerkki 2"/>
          <p:cNvSpPr>
            <a:spLocks noGrp="1"/>
          </p:cNvSpPr>
          <p:nvPr>
            <p:ph type="body" sz="quarter" idx="188" hasCustomPrompt="1"/>
          </p:nvPr>
        </p:nvSpPr>
        <p:spPr>
          <a:xfrm>
            <a:off x="5346700" y="5475562"/>
            <a:ext cx="1252122" cy="118788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sähköpostiosoite</a:t>
            </a:r>
          </a:p>
        </p:txBody>
      </p:sp>
      <p:sp>
        <p:nvSpPr>
          <p:cNvPr id="257" name="Tekstin paikkamerkki 2"/>
          <p:cNvSpPr>
            <a:spLocks noGrp="1"/>
          </p:cNvSpPr>
          <p:nvPr>
            <p:ph type="body" sz="quarter" idx="189" hasCustomPrompt="1"/>
          </p:nvPr>
        </p:nvSpPr>
        <p:spPr>
          <a:xfrm>
            <a:off x="4962634" y="5612229"/>
            <a:ext cx="46661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258" name="Tekstin paikkamerkki 2"/>
          <p:cNvSpPr>
            <a:spLocks noGrp="1"/>
          </p:cNvSpPr>
          <p:nvPr>
            <p:ph type="body" sz="quarter" idx="190" hasCustomPrompt="1"/>
          </p:nvPr>
        </p:nvSpPr>
        <p:spPr>
          <a:xfrm>
            <a:off x="5405438" y="5612228"/>
            <a:ext cx="1338262" cy="131347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verkkosivun URL-osoite</a:t>
            </a:r>
          </a:p>
        </p:txBody>
      </p:sp>
      <p:sp>
        <p:nvSpPr>
          <p:cNvPr id="259" name="Tekstin paikkamerkki 2"/>
          <p:cNvSpPr>
            <a:spLocks noGrp="1"/>
          </p:cNvSpPr>
          <p:nvPr>
            <p:ph type="body" sz="quarter" idx="191" hasCustomPrompt="1"/>
          </p:nvPr>
        </p:nvSpPr>
        <p:spPr>
          <a:xfrm>
            <a:off x="1477884" y="6160409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260" name="Tekstin paikkamerkki 2"/>
          <p:cNvSpPr>
            <a:spLocks noGrp="1"/>
          </p:cNvSpPr>
          <p:nvPr>
            <p:ph type="body" sz="quarter" idx="192" hasCustomPrompt="1"/>
          </p:nvPr>
        </p:nvSpPr>
        <p:spPr>
          <a:xfrm>
            <a:off x="1477884" y="6353307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261" name="Tekstin paikkamerkki 2"/>
          <p:cNvSpPr>
            <a:spLocks noGrp="1"/>
          </p:cNvSpPr>
          <p:nvPr>
            <p:ph type="body" sz="quarter" idx="193" hasCustomPrompt="1"/>
          </p:nvPr>
        </p:nvSpPr>
        <p:spPr>
          <a:xfrm>
            <a:off x="1762234" y="6712243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/>
              <a:t>Osoite</a:t>
            </a:r>
          </a:p>
        </p:txBody>
      </p:sp>
      <p:sp>
        <p:nvSpPr>
          <p:cNvPr id="262" name="Tekstin paikkamerkki 2"/>
          <p:cNvSpPr>
            <a:spLocks noGrp="1"/>
          </p:cNvSpPr>
          <p:nvPr>
            <p:ph type="body" sz="quarter" idx="194" hasCustomPrompt="1"/>
          </p:nvPr>
        </p:nvSpPr>
        <p:spPr>
          <a:xfrm>
            <a:off x="1762234" y="7169229"/>
            <a:ext cx="453916" cy="121161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263" name="Tekstin paikkamerkki 2"/>
          <p:cNvSpPr>
            <a:spLocks noGrp="1"/>
          </p:cNvSpPr>
          <p:nvPr>
            <p:ph type="body" sz="quarter" idx="195" hasCustomPrompt="1"/>
          </p:nvPr>
        </p:nvSpPr>
        <p:spPr>
          <a:xfrm>
            <a:off x="2062162" y="7169229"/>
            <a:ext cx="1336259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puhelinnumero</a:t>
            </a:r>
          </a:p>
        </p:txBody>
      </p:sp>
      <p:sp>
        <p:nvSpPr>
          <p:cNvPr id="264" name="Tekstin paikkamerkki 2"/>
          <p:cNvSpPr>
            <a:spLocks noGrp="1"/>
          </p:cNvSpPr>
          <p:nvPr>
            <p:ph type="body" sz="quarter" idx="196" hasCustomPrompt="1"/>
          </p:nvPr>
        </p:nvSpPr>
        <p:spPr>
          <a:xfrm>
            <a:off x="1762234" y="7305778"/>
            <a:ext cx="39041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265" name="Tekstin paikkamerkki 2"/>
          <p:cNvSpPr>
            <a:spLocks noGrp="1"/>
          </p:cNvSpPr>
          <p:nvPr>
            <p:ph type="body" sz="quarter" idx="197" hasCustomPrompt="1"/>
          </p:nvPr>
        </p:nvSpPr>
        <p:spPr>
          <a:xfrm>
            <a:off x="2143124" y="7305778"/>
            <a:ext cx="1255297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sähköpostiosoite</a:t>
            </a:r>
          </a:p>
        </p:txBody>
      </p:sp>
      <p:sp>
        <p:nvSpPr>
          <p:cNvPr id="266" name="Tekstin paikkamerkki 2"/>
          <p:cNvSpPr>
            <a:spLocks noGrp="1"/>
          </p:cNvSpPr>
          <p:nvPr>
            <p:ph type="body" sz="quarter" idx="198" hasCustomPrompt="1"/>
          </p:nvPr>
        </p:nvSpPr>
        <p:spPr>
          <a:xfrm>
            <a:off x="1762234" y="7442445"/>
            <a:ext cx="4475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267" name="Tekstin paikkamerkki 2"/>
          <p:cNvSpPr>
            <a:spLocks noGrp="1"/>
          </p:cNvSpPr>
          <p:nvPr>
            <p:ph type="body" sz="quarter" idx="199" hasCustomPrompt="1"/>
          </p:nvPr>
        </p:nvSpPr>
        <p:spPr>
          <a:xfrm>
            <a:off x="2200274" y="7442445"/>
            <a:ext cx="134302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verkkosivun URL-osoite</a:t>
            </a:r>
          </a:p>
        </p:txBody>
      </p:sp>
      <p:sp>
        <p:nvSpPr>
          <p:cNvPr id="268" name="Tekstin paikkamerkki 2"/>
          <p:cNvSpPr>
            <a:spLocks noGrp="1"/>
          </p:cNvSpPr>
          <p:nvPr>
            <p:ph type="body" sz="quarter" idx="200" hasCustomPrompt="1"/>
          </p:nvPr>
        </p:nvSpPr>
        <p:spPr>
          <a:xfrm>
            <a:off x="4678284" y="6160409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269" name="Tekstin paikkamerkki 2"/>
          <p:cNvSpPr>
            <a:spLocks noGrp="1"/>
          </p:cNvSpPr>
          <p:nvPr>
            <p:ph type="body" sz="quarter" idx="201" hasCustomPrompt="1"/>
          </p:nvPr>
        </p:nvSpPr>
        <p:spPr>
          <a:xfrm>
            <a:off x="4678284" y="6353307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270" name="Tekstin paikkamerkki 2"/>
          <p:cNvSpPr>
            <a:spLocks noGrp="1"/>
          </p:cNvSpPr>
          <p:nvPr>
            <p:ph type="body" sz="quarter" idx="202" hasCustomPrompt="1"/>
          </p:nvPr>
        </p:nvSpPr>
        <p:spPr>
          <a:xfrm>
            <a:off x="4962634" y="6712243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/>
              <a:t>Osoite</a:t>
            </a:r>
          </a:p>
        </p:txBody>
      </p:sp>
      <p:sp>
        <p:nvSpPr>
          <p:cNvPr id="271" name="Tekstin paikkamerkki 2"/>
          <p:cNvSpPr>
            <a:spLocks noGrp="1"/>
          </p:cNvSpPr>
          <p:nvPr>
            <p:ph type="body" sz="quarter" idx="203" hasCustomPrompt="1"/>
          </p:nvPr>
        </p:nvSpPr>
        <p:spPr>
          <a:xfrm>
            <a:off x="4962635" y="7169229"/>
            <a:ext cx="319440" cy="121161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272" name="Tekstin paikkamerkki 2"/>
          <p:cNvSpPr>
            <a:spLocks noGrp="1"/>
          </p:cNvSpPr>
          <p:nvPr>
            <p:ph type="body" sz="quarter" idx="204" hasCustomPrompt="1"/>
          </p:nvPr>
        </p:nvSpPr>
        <p:spPr>
          <a:xfrm>
            <a:off x="5257800" y="7169229"/>
            <a:ext cx="134102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puhelinnumero</a:t>
            </a:r>
          </a:p>
        </p:txBody>
      </p:sp>
      <p:sp>
        <p:nvSpPr>
          <p:cNvPr id="273" name="Tekstin paikkamerkki 2"/>
          <p:cNvSpPr>
            <a:spLocks noGrp="1"/>
          </p:cNvSpPr>
          <p:nvPr>
            <p:ph type="body" sz="quarter" idx="205" hasCustomPrompt="1"/>
          </p:nvPr>
        </p:nvSpPr>
        <p:spPr>
          <a:xfrm>
            <a:off x="4962634" y="7305778"/>
            <a:ext cx="4094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274" name="Tekstin paikkamerkki 2"/>
          <p:cNvSpPr>
            <a:spLocks noGrp="1"/>
          </p:cNvSpPr>
          <p:nvPr>
            <p:ph type="body" sz="quarter" idx="206" hasCustomPrompt="1"/>
          </p:nvPr>
        </p:nvSpPr>
        <p:spPr>
          <a:xfrm>
            <a:off x="5338762" y="7305778"/>
            <a:ext cx="1260059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sähköpostiosoite</a:t>
            </a:r>
          </a:p>
        </p:txBody>
      </p:sp>
      <p:sp>
        <p:nvSpPr>
          <p:cNvPr id="275" name="Tekstin paikkamerkki 2"/>
          <p:cNvSpPr>
            <a:spLocks noGrp="1"/>
          </p:cNvSpPr>
          <p:nvPr>
            <p:ph type="body" sz="quarter" idx="207" hasCustomPrompt="1"/>
          </p:nvPr>
        </p:nvSpPr>
        <p:spPr>
          <a:xfrm>
            <a:off x="4962634" y="7442445"/>
            <a:ext cx="442804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276" name="Tekstin paikkamerkki 2"/>
          <p:cNvSpPr>
            <a:spLocks noGrp="1"/>
          </p:cNvSpPr>
          <p:nvPr>
            <p:ph type="body" sz="quarter" idx="208" hasCustomPrompt="1"/>
          </p:nvPr>
        </p:nvSpPr>
        <p:spPr>
          <a:xfrm>
            <a:off x="5395912" y="7442445"/>
            <a:ext cx="1347787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verkkosivun URL-osoite</a:t>
            </a:r>
          </a:p>
        </p:txBody>
      </p:sp>
      <p:sp>
        <p:nvSpPr>
          <p:cNvPr id="277" name="Tekstin paikkamerkki 2"/>
          <p:cNvSpPr>
            <a:spLocks noGrp="1"/>
          </p:cNvSpPr>
          <p:nvPr>
            <p:ph type="body" sz="quarter" idx="209" hasCustomPrompt="1"/>
          </p:nvPr>
        </p:nvSpPr>
        <p:spPr>
          <a:xfrm>
            <a:off x="1477884" y="799512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278" name="Tekstin paikkamerkki 2"/>
          <p:cNvSpPr>
            <a:spLocks noGrp="1"/>
          </p:cNvSpPr>
          <p:nvPr>
            <p:ph type="body" sz="quarter" idx="210" hasCustomPrompt="1"/>
          </p:nvPr>
        </p:nvSpPr>
        <p:spPr>
          <a:xfrm>
            <a:off x="1477884" y="818802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279" name="Tekstin paikkamerkki 2"/>
          <p:cNvSpPr>
            <a:spLocks noGrp="1"/>
          </p:cNvSpPr>
          <p:nvPr>
            <p:ph type="body" sz="quarter" idx="211" hasCustomPrompt="1"/>
          </p:nvPr>
        </p:nvSpPr>
        <p:spPr>
          <a:xfrm>
            <a:off x="1762234" y="854696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/>
              <a:t>Osoite</a:t>
            </a:r>
          </a:p>
        </p:txBody>
      </p:sp>
      <p:sp>
        <p:nvSpPr>
          <p:cNvPr id="280" name="Tekstin paikkamerkki 2"/>
          <p:cNvSpPr>
            <a:spLocks noGrp="1"/>
          </p:cNvSpPr>
          <p:nvPr>
            <p:ph type="body" sz="quarter" idx="212" hasCustomPrompt="1"/>
          </p:nvPr>
        </p:nvSpPr>
        <p:spPr>
          <a:xfrm>
            <a:off x="1762234" y="9003948"/>
            <a:ext cx="371365" cy="121161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281" name="Tekstin paikkamerkki 2"/>
          <p:cNvSpPr>
            <a:spLocks noGrp="1"/>
          </p:cNvSpPr>
          <p:nvPr>
            <p:ph type="body" sz="quarter" idx="213" hasCustomPrompt="1"/>
          </p:nvPr>
        </p:nvSpPr>
        <p:spPr>
          <a:xfrm>
            <a:off x="2052638" y="9003948"/>
            <a:ext cx="1345784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puhelinnumero</a:t>
            </a:r>
          </a:p>
        </p:txBody>
      </p:sp>
      <p:sp>
        <p:nvSpPr>
          <p:cNvPr id="282" name="Tekstin paikkamerkki 2"/>
          <p:cNvSpPr>
            <a:spLocks noGrp="1"/>
          </p:cNvSpPr>
          <p:nvPr>
            <p:ph type="body" sz="quarter" idx="214" hasCustomPrompt="1"/>
          </p:nvPr>
        </p:nvSpPr>
        <p:spPr>
          <a:xfrm>
            <a:off x="1762234" y="9140497"/>
            <a:ext cx="39041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283" name="Tekstin paikkamerkki 2"/>
          <p:cNvSpPr>
            <a:spLocks noGrp="1"/>
          </p:cNvSpPr>
          <p:nvPr>
            <p:ph type="body" sz="quarter" idx="215" hasCustomPrompt="1"/>
          </p:nvPr>
        </p:nvSpPr>
        <p:spPr>
          <a:xfrm>
            <a:off x="2138362" y="9140497"/>
            <a:ext cx="1260059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sähköpostiosoite</a:t>
            </a:r>
          </a:p>
        </p:txBody>
      </p:sp>
      <p:sp>
        <p:nvSpPr>
          <p:cNvPr id="284" name="Tekstin paikkamerkki 2"/>
          <p:cNvSpPr>
            <a:spLocks noGrp="1"/>
          </p:cNvSpPr>
          <p:nvPr>
            <p:ph type="body" sz="quarter" idx="216" hasCustomPrompt="1"/>
          </p:nvPr>
        </p:nvSpPr>
        <p:spPr>
          <a:xfrm>
            <a:off x="1762234" y="9277164"/>
            <a:ext cx="4475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/>
              <a:t>Internet |</a:t>
            </a:r>
          </a:p>
        </p:txBody>
      </p:sp>
      <p:sp>
        <p:nvSpPr>
          <p:cNvPr id="285" name="Tekstin paikkamerkki 2"/>
          <p:cNvSpPr>
            <a:spLocks noGrp="1"/>
          </p:cNvSpPr>
          <p:nvPr>
            <p:ph type="body" sz="quarter" idx="217" hasCustomPrompt="1"/>
          </p:nvPr>
        </p:nvSpPr>
        <p:spPr>
          <a:xfrm>
            <a:off x="2200275" y="9277164"/>
            <a:ext cx="1290638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verkkosivun URL-osoite</a:t>
            </a:r>
          </a:p>
        </p:txBody>
      </p:sp>
      <p:sp>
        <p:nvSpPr>
          <p:cNvPr id="286" name="Tekstin paikkamerkki 2"/>
          <p:cNvSpPr>
            <a:spLocks noGrp="1"/>
          </p:cNvSpPr>
          <p:nvPr>
            <p:ph type="body" sz="quarter" idx="218" hasCustomPrompt="1"/>
          </p:nvPr>
        </p:nvSpPr>
        <p:spPr>
          <a:xfrm>
            <a:off x="4678284" y="799512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400" b="1">
                <a:effectLst/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287" name="Tekstin paikkamerkki 2"/>
          <p:cNvSpPr>
            <a:spLocks noGrp="1"/>
          </p:cNvSpPr>
          <p:nvPr>
            <p:ph type="body" sz="quarter" idx="219" hasCustomPrompt="1"/>
          </p:nvPr>
        </p:nvSpPr>
        <p:spPr>
          <a:xfrm>
            <a:off x="4678284" y="818802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1000" b="0">
                <a:effectLst/>
                <a:latin typeface="+mn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288" name="Tekstin paikkamerkki 2"/>
          <p:cNvSpPr>
            <a:spLocks noGrp="1"/>
          </p:cNvSpPr>
          <p:nvPr>
            <p:ph type="body" sz="quarter" idx="220" hasCustomPrompt="1"/>
          </p:nvPr>
        </p:nvSpPr>
        <p:spPr>
          <a:xfrm>
            <a:off x="4962634" y="854696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/>
              <a:t>Osoite</a:t>
            </a:r>
          </a:p>
        </p:txBody>
      </p:sp>
      <p:sp>
        <p:nvSpPr>
          <p:cNvPr id="289" name="Tekstin paikkamerkki 2"/>
          <p:cNvSpPr>
            <a:spLocks noGrp="1"/>
          </p:cNvSpPr>
          <p:nvPr>
            <p:ph type="body" sz="quarter" idx="221" hasCustomPrompt="1"/>
          </p:nvPr>
        </p:nvSpPr>
        <p:spPr>
          <a:xfrm>
            <a:off x="4962635" y="9003948"/>
            <a:ext cx="319440" cy="121161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290" name="Tekstin paikkamerkki 2"/>
          <p:cNvSpPr>
            <a:spLocks noGrp="1"/>
          </p:cNvSpPr>
          <p:nvPr>
            <p:ph type="body" sz="quarter" idx="222" hasCustomPrompt="1"/>
          </p:nvPr>
        </p:nvSpPr>
        <p:spPr>
          <a:xfrm>
            <a:off x="5257800" y="9003948"/>
            <a:ext cx="134102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puhelinnumero</a:t>
            </a:r>
          </a:p>
        </p:txBody>
      </p:sp>
      <p:sp>
        <p:nvSpPr>
          <p:cNvPr id="291" name="Tekstin paikkamerkki 2"/>
          <p:cNvSpPr>
            <a:spLocks noGrp="1"/>
          </p:cNvSpPr>
          <p:nvPr>
            <p:ph type="body" sz="quarter" idx="223" hasCustomPrompt="1"/>
          </p:nvPr>
        </p:nvSpPr>
        <p:spPr>
          <a:xfrm>
            <a:off x="4962634" y="9140497"/>
            <a:ext cx="4094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292" name="Tekstin paikkamerkki 2"/>
          <p:cNvSpPr>
            <a:spLocks noGrp="1"/>
          </p:cNvSpPr>
          <p:nvPr>
            <p:ph type="body" sz="quarter" idx="224" hasCustomPrompt="1"/>
          </p:nvPr>
        </p:nvSpPr>
        <p:spPr>
          <a:xfrm>
            <a:off x="5343524" y="9140497"/>
            <a:ext cx="1255297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sähköpostiosoite</a:t>
            </a:r>
          </a:p>
        </p:txBody>
      </p:sp>
      <p:sp>
        <p:nvSpPr>
          <p:cNvPr id="293" name="Tekstin paikkamerkki 2"/>
          <p:cNvSpPr>
            <a:spLocks noGrp="1"/>
          </p:cNvSpPr>
          <p:nvPr>
            <p:ph type="body" sz="quarter" idx="225" hasCustomPrompt="1"/>
          </p:nvPr>
        </p:nvSpPr>
        <p:spPr>
          <a:xfrm>
            <a:off x="4962634" y="9277164"/>
            <a:ext cx="433278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700" b="0">
                <a:effectLst/>
                <a:latin typeface="+mn-lt"/>
              </a:defRPr>
            </a:lvl9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294" name="Tekstin paikkamerkki 2"/>
          <p:cNvSpPr>
            <a:spLocks noGrp="1"/>
          </p:cNvSpPr>
          <p:nvPr>
            <p:ph type="body" sz="quarter" idx="226" hasCustomPrompt="1"/>
          </p:nvPr>
        </p:nvSpPr>
        <p:spPr>
          <a:xfrm>
            <a:off x="5405438" y="9277164"/>
            <a:ext cx="133826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900" b="0">
                <a:effectLst/>
                <a:latin typeface="+mj-lt"/>
              </a:defRPr>
            </a:lvl9pPr>
          </a:lstStyle>
          <a:p>
            <a:pPr lvl="0"/>
            <a:r>
              <a:rPr lang="fi-FI" dirty="0"/>
              <a:t>verkkosivun URL-osoite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käyntikorttiruudukko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Suorakulmio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Suorakulmio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Suorakulmio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Otsikon paikkamerkki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11.12.2013</a:t>
            </a:fld>
            <a:endParaRPr lang="fi-FI"/>
          </a:p>
        </p:txBody>
      </p:sp>
      <p:sp>
        <p:nvSpPr>
          <p:cNvPr id="5" name="Alatunnisteen paikkamerkki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fi-FI"/>
          </a:p>
        </p:txBody>
      </p:sp>
      <p:grpSp>
        <p:nvGrpSpPr>
          <p:cNvPr id="22" name="Ryhmä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Suorakulmio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360" name="Ryhmä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Puolivapaa piirto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pSp>
            <p:nvGrpSpPr>
              <p:cNvPr id="362" name="Ryhmä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Puolivapaa piirt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366" name="Puolivapaa piirto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367" name="Puolivapaa piirto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368" name="Puolivapaa piirto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369" name="Puolivapaa piirto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370" name="Puolivapaa piirto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371" name="Puolivapaa piirto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372" name="Puolivapaa piirto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373" name="Ryhmä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Puolivapaa piirto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90" name="Puolivapaa piirto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</p:grpSp>
            <p:sp>
              <p:nvSpPr>
                <p:cNvPr id="374" name="Puolivapaa piirto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375" name="Puolivapaa piirt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376" name="Ryhmä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Puolivapaa piirt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84" name="Rivi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85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86" name="Puolivapaa piirt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87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88" name="Soikio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</p:grpSp>
            <p:grpSp>
              <p:nvGrpSpPr>
                <p:cNvPr id="377" name="Ryhmä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Puolivapaa piirto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79" name="Puolivapaa piirt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80" name="Puolivapaa piirt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81" name="Puolivapaa piirt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82" name="Puolivapaa piirt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fi-FI"/>
                  </a:p>
                </p:txBody>
              </p:sp>
            </p:grpSp>
          </p:grpSp>
          <p:sp>
            <p:nvSpPr>
              <p:cNvPr id="363" name="Puolivapaa piirto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64" name="Puolivapaa piirto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21" name="Ryhmä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Ryhmä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Puolivapaa piirt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397" name="Puolivapaa piirt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398" name="Puolivapaa piirt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399" name="Puolivapaa piirt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fi-FI"/>
                </a:p>
              </p:txBody>
            </p:sp>
          </p:grpSp>
          <p:sp>
            <p:nvSpPr>
              <p:cNvPr id="393" name="Puolivapaa piirto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fi-FI"/>
              </a:p>
            </p:txBody>
          </p:sp>
        </p:grpSp>
      </p:grpSp>
      <p:grpSp>
        <p:nvGrpSpPr>
          <p:cNvPr id="401" name="Ryhmä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Suorakulmio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403" name="Ryhmä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Puolivapaa piirto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pSp>
            <p:nvGrpSpPr>
              <p:cNvPr id="412" name="Ryhmä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Puolivapaa piirt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16" name="Puolivapaa piirto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17" name="Puolivapaa piirto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18" name="Puolivapaa piirto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19" name="Puolivapaa piirto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20" name="Puolivapaa piirto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21" name="Puolivapaa piirto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22" name="Puolivapaa piirto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423" name="Ryhmä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Puolivapaa piirto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40" name="Puolivapaa piirto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</p:grpSp>
            <p:sp>
              <p:nvSpPr>
                <p:cNvPr id="424" name="Puolivapaa piirto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25" name="Puolivapaa piirt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426" name="Ryhmä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Puolivapaa piirt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34" name="Rivi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35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36" name="Puolivapaa piirt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37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38" name="Soikio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</p:grpSp>
            <p:grpSp>
              <p:nvGrpSpPr>
                <p:cNvPr id="427" name="Ryhmä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Puolivapaa piirto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29" name="Puolivapaa piirt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30" name="Puolivapaa piirt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31" name="Puolivapaa piirt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32" name="Puolivapaa piirt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fi-FI"/>
                  </a:p>
                </p:txBody>
              </p:sp>
            </p:grpSp>
          </p:grpSp>
          <p:sp>
            <p:nvSpPr>
              <p:cNvPr id="413" name="Puolivapaa piirto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14" name="Puolivapaa piirto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404" name="Ryhmä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Ryhmä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Puolivapaa piirt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08" name="Puolivapaa piirt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09" name="Puolivapaa piirt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10" name="Puolivapaa piirt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fi-FI"/>
                </a:p>
              </p:txBody>
            </p:sp>
          </p:grpSp>
          <p:sp>
            <p:nvSpPr>
              <p:cNvPr id="406" name="Puolivapaa piirto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fi-FI"/>
              </a:p>
            </p:txBody>
          </p:sp>
        </p:grpSp>
      </p:grpSp>
      <p:grpSp>
        <p:nvGrpSpPr>
          <p:cNvPr id="441" name="Ryhmä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Suorakulmio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443" name="Ryhmä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Puolivapaa piirto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pSp>
            <p:nvGrpSpPr>
              <p:cNvPr id="452" name="Ryhmä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Puolivapaa piirt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56" name="Puolivapaa piirto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57" name="Puolivapaa piirto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58" name="Puolivapaa piirto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59" name="Puolivapaa piirto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60" name="Puolivapaa piirto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61" name="Puolivapaa piirto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62" name="Puolivapaa piirto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463" name="Ryhmä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Puolivapaa piirto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80" name="Puolivapaa piirto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</p:grpSp>
            <p:sp>
              <p:nvSpPr>
                <p:cNvPr id="464" name="Puolivapaa piirto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65" name="Puolivapaa piirt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466" name="Ryhmä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Puolivapaa piirt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74" name="Rivi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75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76" name="Puolivapaa piirt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77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78" name="Soikio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</p:grpSp>
            <p:grpSp>
              <p:nvGrpSpPr>
                <p:cNvPr id="467" name="Ryhmä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Puolivapaa piirto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69" name="Puolivapaa piirt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70" name="Puolivapaa piirt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71" name="Puolivapaa piirt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472" name="Puolivapaa piirt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fi-FI"/>
                  </a:p>
                </p:txBody>
              </p:sp>
            </p:grpSp>
          </p:grpSp>
          <p:sp>
            <p:nvSpPr>
              <p:cNvPr id="453" name="Puolivapaa piirto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54" name="Puolivapaa piirto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444" name="Ryhmä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Ryhmä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Puolivapaa piirt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48" name="Puolivapaa piirt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49" name="Puolivapaa piirt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50" name="Puolivapaa piirt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fi-FI"/>
                </a:p>
              </p:txBody>
            </p:sp>
          </p:grpSp>
          <p:sp>
            <p:nvSpPr>
              <p:cNvPr id="446" name="Puolivapaa piirto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fi-FI"/>
              </a:p>
            </p:txBody>
          </p:sp>
        </p:grpSp>
      </p:grpSp>
      <p:grpSp>
        <p:nvGrpSpPr>
          <p:cNvPr id="481" name="Ryhmä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Suorakulmio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483" name="Ryhmä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Puolivapaa piirto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pSp>
            <p:nvGrpSpPr>
              <p:cNvPr id="492" name="Ryhmä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Puolivapaa piirt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96" name="Puolivapaa piirto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97" name="Puolivapaa piirto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98" name="Puolivapaa piirto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99" name="Puolivapaa piirto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00" name="Puolivapaa piirto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01" name="Puolivapaa piirto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02" name="Puolivapaa piirto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503" name="Ryhmä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Puolivapaa piirto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20" name="Puolivapaa piirto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</p:grpSp>
            <p:sp>
              <p:nvSpPr>
                <p:cNvPr id="504" name="Puolivapaa piirto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05" name="Puolivapaa piirt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506" name="Ryhmä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Puolivapaa piirt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14" name="Rivi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15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16" name="Puolivapaa piirt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17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18" name="Soikio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</p:grpSp>
            <p:grpSp>
              <p:nvGrpSpPr>
                <p:cNvPr id="507" name="Ryhmä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Puolivapaa piirto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09" name="Puolivapaa piirt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10" name="Puolivapaa piirt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11" name="Puolivapaa piirt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12" name="Puolivapaa piirt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fi-FI"/>
                  </a:p>
                </p:txBody>
              </p:sp>
            </p:grpSp>
          </p:grpSp>
          <p:sp>
            <p:nvSpPr>
              <p:cNvPr id="493" name="Puolivapaa piirto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94" name="Puolivapaa piirto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484" name="Ryhmä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Ryhmä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Puolivapaa piirt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88" name="Puolivapaa piirt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89" name="Puolivapaa piirt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490" name="Puolivapaa piirt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fi-FI"/>
                </a:p>
              </p:txBody>
            </p:sp>
          </p:grpSp>
          <p:sp>
            <p:nvSpPr>
              <p:cNvPr id="486" name="Puolivapaa piirto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fi-FI"/>
              </a:p>
            </p:txBody>
          </p:sp>
        </p:grpSp>
      </p:grpSp>
      <p:grpSp>
        <p:nvGrpSpPr>
          <p:cNvPr id="521" name="Ryhmä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Suorakulmio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523" name="Ryhmä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Puolivapaa piirto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pSp>
            <p:nvGrpSpPr>
              <p:cNvPr id="532" name="Ryhmä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Puolivapaa piirt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36" name="Puolivapaa piirto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37" name="Puolivapaa piirto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38" name="Puolivapaa piirto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39" name="Puolivapaa piirto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40" name="Puolivapaa piirto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41" name="Puolivapaa piirto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42" name="Puolivapaa piirto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543" name="Ryhmä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Puolivapaa piirto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60" name="Puolivapaa piirto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</p:grpSp>
            <p:sp>
              <p:nvSpPr>
                <p:cNvPr id="544" name="Puolivapaa piirto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45" name="Puolivapaa piirt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546" name="Ryhmä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Puolivapaa piirt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54" name="Rivi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55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56" name="Puolivapaa piirt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57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58" name="Soikio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</p:grpSp>
            <p:grpSp>
              <p:nvGrpSpPr>
                <p:cNvPr id="547" name="Ryhmä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Puolivapaa piirto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49" name="Puolivapaa piirt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50" name="Puolivapaa piirt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51" name="Puolivapaa piirt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52" name="Puolivapaa piirt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fi-FI"/>
                  </a:p>
                </p:txBody>
              </p:sp>
            </p:grpSp>
          </p:grpSp>
          <p:sp>
            <p:nvSpPr>
              <p:cNvPr id="533" name="Puolivapaa piirto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34" name="Puolivapaa piirto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524" name="Ryhmä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Ryhmä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Puolivapaa piirt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28" name="Puolivapaa piirt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29" name="Puolivapaa piirt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30" name="Puolivapaa piirt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fi-FI"/>
                </a:p>
              </p:txBody>
            </p:sp>
          </p:grpSp>
          <p:sp>
            <p:nvSpPr>
              <p:cNvPr id="526" name="Puolivapaa piirto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fi-FI"/>
              </a:p>
            </p:txBody>
          </p:sp>
        </p:grpSp>
      </p:grpSp>
      <p:grpSp>
        <p:nvGrpSpPr>
          <p:cNvPr id="561" name="Ryhmä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Suorakulmio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563" name="Ryhmä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Puolivapaa piirto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pSp>
            <p:nvGrpSpPr>
              <p:cNvPr id="572" name="Ryhmä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Puolivapaa piirt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76" name="Puolivapaa piirto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77" name="Puolivapaa piirto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78" name="Puolivapaa piirto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79" name="Puolivapaa piirto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80" name="Puolivapaa piirto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81" name="Puolivapaa piirto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82" name="Puolivapaa piirto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583" name="Ryhmä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Puolivapaa piirto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00" name="Puolivapaa piirto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</p:grpSp>
            <p:sp>
              <p:nvSpPr>
                <p:cNvPr id="584" name="Puolivapaa piirto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85" name="Puolivapaa piirt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586" name="Ryhmä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Puolivapaa piirt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94" name="Rivi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95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96" name="Puolivapaa piirt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97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98" name="Soikio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</p:grpSp>
            <p:grpSp>
              <p:nvGrpSpPr>
                <p:cNvPr id="587" name="Ryhmä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Puolivapaa piirto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89" name="Puolivapaa piirt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90" name="Puolivapaa piirt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91" name="Puolivapaa piirt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592" name="Puolivapaa piirt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fi-FI"/>
                  </a:p>
                </p:txBody>
              </p:sp>
            </p:grpSp>
          </p:grpSp>
          <p:sp>
            <p:nvSpPr>
              <p:cNvPr id="573" name="Puolivapaa piirto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74" name="Puolivapaa piirto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564" name="Ryhmä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Ryhmä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Puolivapaa piirt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68" name="Puolivapaa piirt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69" name="Puolivapaa piirt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570" name="Puolivapaa piirt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fi-FI"/>
                </a:p>
              </p:txBody>
            </p:sp>
          </p:grpSp>
          <p:sp>
            <p:nvSpPr>
              <p:cNvPr id="566" name="Puolivapaa piirto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fi-FI"/>
              </a:p>
            </p:txBody>
          </p:sp>
        </p:grpSp>
      </p:grpSp>
      <p:grpSp>
        <p:nvGrpSpPr>
          <p:cNvPr id="601" name="Ryhmä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Suorakulmio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603" name="Ryhmä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Puolivapaa piirto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pSp>
            <p:nvGrpSpPr>
              <p:cNvPr id="612" name="Ryhmä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Puolivapaa piirt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16" name="Puolivapaa piirto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17" name="Puolivapaa piirto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18" name="Puolivapaa piirto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19" name="Puolivapaa piirto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20" name="Puolivapaa piirto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21" name="Puolivapaa piirto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22" name="Puolivapaa piirto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623" name="Ryhmä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Puolivapaa piirto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40" name="Puolivapaa piirto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</p:grpSp>
            <p:sp>
              <p:nvSpPr>
                <p:cNvPr id="624" name="Puolivapaa piirto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25" name="Puolivapaa piirt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626" name="Ryhmä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Puolivapaa piirt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34" name="Rivi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35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36" name="Puolivapaa piirt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37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38" name="Soikio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</p:grpSp>
            <p:grpSp>
              <p:nvGrpSpPr>
                <p:cNvPr id="627" name="Ryhmä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Puolivapaa piirto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29" name="Puolivapaa piirt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30" name="Puolivapaa piirt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31" name="Puolivapaa piirt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32" name="Puolivapaa piirt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fi-FI"/>
                  </a:p>
                </p:txBody>
              </p:sp>
            </p:grpSp>
          </p:grpSp>
          <p:sp>
            <p:nvSpPr>
              <p:cNvPr id="613" name="Puolivapaa piirto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14" name="Puolivapaa piirto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604" name="Ryhmä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Ryhmä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Puolivapaa piirt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08" name="Puolivapaa piirt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09" name="Puolivapaa piirt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10" name="Puolivapaa piirt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fi-FI"/>
                </a:p>
              </p:txBody>
            </p:sp>
          </p:grpSp>
          <p:sp>
            <p:nvSpPr>
              <p:cNvPr id="606" name="Puolivapaa piirto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fi-FI"/>
              </a:p>
            </p:txBody>
          </p:sp>
        </p:grpSp>
      </p:grpSp>
      <p:grpSp>
        <p:nvGrpSpPr>
          <p:cNvPr id="641" name="Ryhmä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Suorakulmio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643" name="Ryhmä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Puolivapaa piirto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pSp>
            <p:nvGrpSpPr>
              <p:cNvPr id="652" name="Ryhmä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Puolivapaa piirt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56" name="Puolivapaa piirto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57" name="Puolivapaa piirto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58" name="Puolivapaa piirto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59" name="Puolivapaa piirto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60" name="Puolivapaa piirto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61" name="Puolivapaa piirto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62" name="Puolivapaa piirto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663" name="Ryhmä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Puolivapaa piirto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80" name="Puolivapaa piirto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</p:grpSp>
            <p:sp>
              <p:nvSpPr>
                <p:cNvPr id="664" name="Puolivapaa piirto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65" name="Puolivapaa piirt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666" name="Ryhmä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Puolivapaa piirt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74" name="Rivi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75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76" name="Puolivapaa piirt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77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78" name="Soikio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</p:grpSp>
            <p:grpSp>
              <p:nvGrpSpPr>
                <p:cNvPr id="667" name="Ryhmä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Puolivapaa piirto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69" name="Puolivapaa piirt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70" name="Puolivapaa piirt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71" name="Puolivapaa piirt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672" name="Puolivapaa piirt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fi-FI"/>
                  </a:p>
                </p:txBody>
              </p:sp>
            </p:grpSp>
          </p:grpSp>
          <p:sp>
            <p:nvSpPr>
              <p:cNvPr id="653" name="Puolivapaa piirto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54" name="Puolivapaa piirto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644" name="Ryhmä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Ryhmä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Puolivapaa piirt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48" name="Puolivapaa piirt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49" name="Puolivapaa piirt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50" name="Puolivapaa piirt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fi-FI"/>
                </a:p>
              </p:txBody>
            </p:sp>
          </p:grpSp>
          <p:sp>
            <p:nvSpPr>
              <p:cNvPr id="646" name="Puolivapaa piirto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fi-FI"/>
              </a:p>
            </p:txBody>
          </p:sp>
        </p:grpSp>
      </p:grpSp>
      <p:grpSp>
        <p:nvGrpSpPr>
          <p:cNvPr id="681" name="Ryhmä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Suorakulmio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683" name="Ryhmä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Puolivapaa piirto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pSp>
            <p:nvGrpSpPr>
              <p:cNvPr id="692" name="Ryhmä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Puolivapaa piirt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96" name="Puolivapaa piirto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97" name="Puolivapaa piirto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98" name="Puolivapaa piirto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99" name="Puolivapaa piirto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700" name="Puolivapaa piirto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701" name="Puolivapaa piirto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702" name="Puolivapaa piirto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703" name="Ryhmä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Puolivapaa piirto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20" name="Puolivapaa piirto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</p:grpSp>
            <p:sp>
              <p:nvSpPr>
                <p:cNvPr id="704" name="Puolivapaa piirto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705" name="Puolivapaa piirt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706" name="Ryhmä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Puolivapaa piirt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14" name="Rivi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15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16" name="Puolivapaa piirt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17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18" name="Soikio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</p:grpSp>
            <p:grpSp>
              <p:nvGrpSpPr>
                <p:cNvPr id="707" name="Ryhmä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Puolivapaa piirto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09" name="Puolivapaa piirt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10" name="Puolivapaa piirt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11" name="Puolivapaa piirt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12" name="Puolivapaa piirt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fi-FI"/>
                  </a:p>
                </p:txBody>
              </p:sp>
            </p:grpSp>
          </p:grpSp>
          <p:sp>
            <p:nvSpPr>
              <p:cNvPr id="693" name="Puolivapaa piirto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94" name="Puolivapaa piirto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684" name="Ryhmä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Ryhmä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Puolivapaa piirt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88" name="Puolivapaa piirt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89" name="Puolivapaa piirt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690" name="Puolivapaa piirt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fi-FI"/>
                </a:p>
              </p:txBody>
            </p:sp>
          </p:grpSp>
          <p:sp>
            <p:nvSpPr>
              <p:cNvPr id="686" name="Puolivapaa piirto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fi-FI"/>
              </a:p>
            </p:txBody>
          </p:sp>
        </p:grpSp>
      </p:grpSp>
      <p:grpSp>
        <p:nvGrpSpPr>
          <p:cNvPr id="721" name="Ryhmä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Suorakulmio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723" name="Ryhmä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Puolivapaa piirto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pSp>
            <p:nvGrpSpPr>
              <p:cNvPr id="732" name="Ryhmä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Puolivapaa piirt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736" name="Puolivapaa piirto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737" name="Puolivapaa piirto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738" name="Puolivapaa piirto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739" name="Puolivapaa piirto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740" name="Puolivapaa piirto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741" name="Puolivapaa piirto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742" name="Puolivapaa piirto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743" name="Ryhmä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Puolivapaa piirto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60" name="Puolivapaa piirto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</p:grpSp>
            <p:sp>
              <p:nvSpPr>
                <p:cNvPr id="744" name="Puolivapaa piirto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745" name="Puolivapaa piirt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grpSp>
              <p:nvGrpSpPr>
                <p:cNvPr id="746" name="Ryhmä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Puolivapaa piirt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54" name="Rivi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55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56" name="Puolivapaa piirt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57" name="Puolivapaa piirt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58" name="Soikio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</p:grpSp>
            <p:grpSp>
              <p:nvGrpSpPr>
                <p:cNvPr id="747" name="Ryhmä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Puolivapaa piirto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49" name="Puolivapaa piirt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50" name="Puolivapaa piirt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51" name="Puolivapaa piirt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752" name="Puolivapaa piirt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fi-FI"/>
                  </a:p>
                </p:txBody>
              </p:sp>
            </p:grpSp>
          </p:grpSp>
          <p:sp>
            <p:nvSpPr>
              <p:cNvPr id="733" name="Puolivapaa piirto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34" name="Puolivapaa piirto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724" name="Ryhmä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Ryhmä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Puolivapaa piirt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728" name="Puolivapaa piirt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729" name="Puolivapaa piirt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730" name="Puolivapaa piirt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fi-FI"/>
                </a:p>
              </p:txBody>
            </p:sp>
          </p:grpSp>
          <p:sp>
            <p:nvSpPr>
              <p:cNvPr id="726" name="Puolivapaa piirto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fi-FI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fi-FI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fi-FI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kstin paikkamerkki 14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fi-FI"/>
              <a:t>Tiina Lassila</a:t>
            </a:r>
          </a:p>
        </p:txBody>
      </p:sp>
      <p:sp>
        <p:nvSpPr>
          <p:cNvPr id="150" name="Tekstin paikkamerkki 149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r>
              <a:rPr lang="fi-FI"/>
              <a:t>Skräppääjä ja askartelija</a:t>
            </a:r>
          </a:p>
        </p:txBody>
      </p:sp>
      <p:sp>
        <p:nvSpPr>
          <p:cNvPr id="392" name="Tekstin paikkamerkki 391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r>
              <a:rPr lang="fi-FI"/>
              <a:t>Pääkatu 123,</a:t>
            </a:r>
          </a:p>
          <a:p>
            <a:r>
              <a:rPr lang="fi-FI"/>
              <a:t>A 67</a:t>
            </a:r>
          </a:p>
          <a:p>
            <a:r>
              <a:rPr lang="fi-FI"/>
              <a:t>00100 Helsinki</a:t>
            </a:r>
          </a:p>
        </p:txBody>
      </p:sp>
      <p:sp>
        <p:nvSpPr>
          <p:cNvPr id="393" name="Tekstin paikkamerkki 392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r>
              <a:rPr lang="fi-FI"/>
              <a:t>Puh. |</a:t>
            </a:r>
          </a:p>
        </p:txBody>
      </p:sp>
      <p:sp>
        <p:nvSpPr>
          <p:cNvPr id="394" name="Tekstin paikkamerkki 393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r>
              <a:rPr lang="fi-FI"/>
              <a:t>012 123 456</a:t>
            </a:r>
          </a:p>
        </p:txBody>
      </p:sp>
      <p:sp>
        <p:nvSpPr>
          <p:cNvPr id="395" name="Tekstin paikkamerkki 394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r>
              <a:rPr lang="fi-FI"/>
              <a:t>S-posti |</a:t>
            </a:r>
          </a:p>
        </p:txBody>
      </p:sp>
      <p:sp>
        <p:nvSpPr>
          <p:cNvPr id="396" name="Tekstin paikkamerkki 395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r>
              <a:rPr lang="fi-FI"/>
              <a:t>tlassila@example.com</a:t>
            </a:r>
          </a:p>
        </p:txBody>
      </p:sp>
      <p:sp>
        <p:nvSpPr>
          <p:cNvPr id="397" name="Tekstin paikkamerkki 396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r>
              <a:rPr lang="fi-FI"/>
              <a:t>Internet |</a:t>
            </a:r>
          </a:p>
        </p:txBody>
      </p:sp>
      <p:sp>
        <p:nvSpPr>
          <p:cNvPr id="398" name="Tekstin paikkamerkki 397"/>
          <p:cNvSpPr>
            <a:spLocks noGrp="1"/>
          </p:cNvSpPr>
          <p:nvPr>
            <p:ph type="body" sz="quarter" idx="145"/>
          </p:nvPr>
        </p:nvSpPr>
        <p:spPr>
          <a:xfrm>
            <a:off x="2200274" y="1965391"/>
            <a:ext cx="1389341" cy="132282"/>
          </a:xfrm>
        </p:spPr>
        <p:txBody>
          <a:bodyPr/>
          <a:lstStyle/>
          <a:p>
            <a:r>
              <a:rPr lang="fi-FI" dirty="0"/>
              <a:t>example.com/</a:t>
            </a:r>
            <a:r>
              <a:rPr lang="fi-FI" dirty="0" err="1"/>
              <a:t>tlassila</a:t>
            </a:r>
            <a:r>
              <a:rPr lang="fi-FI" dirty="0"/>
              <a:t>/</a:t>
            </a:r>
            <a:r>
              <a:rPr lang="fi-FI" dirty="0" err="1"/>
              <a:t>blog</a:t>
            </a:r>
            <a:endParaRPr lang="fi-FI" dirty="0"/>
          </a:p>
        </p:txBody>
      </p:sp>
      <p:sp>
        <p:nvSpPr>
          <p:cNvPr id="579" name="Tekstin paikkamerkki 578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80" name="Tekstin paikkamerkki 579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81" name="Tekstin paikkamerkki 580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82" name="Tekstin paikkamerkki 581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83" name="Tekstin paikkamerkki 582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84" name="Tekstin paikkamerkki 583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85" name="Tekstin paikkamerkki 584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86" name="Tekstin paikkamerkki 585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87" name="Tekstin paikkamerkki 586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88" name="Tekstin paikkamerkki 587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89" name="Tekstin paikkamerkki 588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90" name="Tekstin paikkamerkki 589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91" name="Tekstin paikkamerkki 590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92" name="Tekstin paikkamerkki 591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93" name="Tekstin paikkamerkki 592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94" name="Tekstin paikkamerkki 593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95" name="Tekstin paikkamerkki 594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96" name="Tekstin paikkamerkki 595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97" name="Tekstin paikkamerkki 596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98" name="Tekstin paikkamerkki 597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99" name="Tekstin paikkamerkki 598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00" name="Tekstin paikkamerkki 599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01" name="Tekstin paikkamerkki 600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02" name="Tekstin paikkamerkki 601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03" name="Tekstin paikkamerkki 602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04" name="Tekstin paikkamerkki 603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05" name="Tekstin paikkamerkki 604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06" name="Tekstin paikkamerkki 605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07" name="Tekstin paikkamerkki 606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08" name="Tekstin paikkamerkki 607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09" name="Tekstin paikkamerkki 608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10" name="Tekstin paikkamerkki 609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11" name="Tekstin paikkamerkki 610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12" name="Tekstin paikkamerkki 611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13" name="Tekstin paikkamerkki 612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14" name="Tekstin paikkamerkki 613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15" name="Tekstin paikkamerkki 614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16" name="Tekstin paikkamerkki 615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17" name="Tekstin paikkamerkki 616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18" name="Tekstin paikkamerkki 617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19" name="Tekstin paikkamerkki 618"/>
          <p:cNvSpPr>
            <a:spLocks noGrp="1"/>
          </p:cNvSpPr>
          <p:nvPr>
            <p:ph type="body" sz="quarter" idx="18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20" name="Tekstin paikkamerkki 619"/>
          <p:cNvSpPr>
            <a:spLocks noGrp="1"/>
          </p:cNvSpPr>
          <p:nvPr>
            <p:ph type="body" sz="quarter" idx="18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21" name="Tekstin paikkamerkki 620"/>
          <p:cNvSpPr>
            <a:spLocks noGrp="1"/>
          </p:cNvSpPr>
          <p:nvPr>
            <p:ph type="body" sz="quarter" idx="18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22" name="Tekstin paikkamerkki 621"/>
          <p:cNvSpPr>
            <a:spLocks noGrp="1"/>
          </p:cNvSpPr>
          <p:nvPr>
            <p:ph type="body" sz="quarter" idx="18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23" name="Tekstin paikkamerkki 622"/>
          <p:cNvSpPr>
            <a:spLocks noGrp="1"/>
          </p:cNvSpPr>
          <p:nvPr>
            <p:ph type="body" sz="quarter" idx="19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24" name="Tekstin paikkamerkki 623"/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25" name="Tekstin paikkamerkki 624"/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26" name="Tekstin paikkamerkki 625"/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27" name="Tekstin paikkamerkki 626"/>
          <p:cNvSpPr>
            <a:spLocks noGrp="1"/>
          </p:cNvSpPr>
          <p:nvPr>
            <p:ph type="body" sz="quarter" idx="19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28" name="Tekstin paikkamerkki 627"/>
          <p:cNvSpPr>
            <a:spLocks noGrp="1"/>
          </p:cNvSpPr>
          <p:nvPr>
            <p:ph type="body" sz="quarter" idx="19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29" name="Tekstin paikkamerkki 628"/>
          <p:cNvSpPr>
            <a:spLocks noGrp="1"/>
          </p:cNvSpPr>
          <p:nvPr>
            <p:ph type="body" sz="quarter" idx="19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30" name="Tekstin paikkamerkki 629"/>
          <p:cNvSpPr>
            <a:spLocks noGrp="1"/>
          </p:cNvSpPr>
          <p:nvPr>
            <p:ph type="body" sz="quarter" idx="19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31" name="Tekstin paikkamerkki 630"/>
          <p:cNvSpPr>
            <a:spLocks noGrp="1"/>
          </p:cNvSpPr>
          <p:nvPr>
            <p:ph type="body" sz="quarter" idx="19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32" name="Tekstin paikkamerkki 631"/>
          <p:cNvSpPr>
            <a:spLocks noGrp="1"/>
          </p:cNvSpPr>
          <p:nvPr>
            <p:ph type="body" sz="quarter" idx="19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33" name="Tekstin paikkamerkki 632"/>
          <p:cNvSpPr>
            <a:spLocks noGrp="1"/>
          </p:cNvSpPr>
          <p:nvPr>
            <p:ph type="body" sz="quarter" idx="20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34" name="Tekstin paikkamerkki 633"/>
          <p:cNvSpPr>
            <a:spLocks noGrp="1"/>
          </p:cNvSpPr>
          <p:nvPr>
            <p:ph type="body" sz="quarter" idx="20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35" name="Tekstin paikkamerkki 634"/>
          <p:cNvSpPr>
            <a:spLocks noGrp="1"/>
          </p:cNvSpPr>
          <p:nvPr>
            <p:ph type="body" sz="quarter" idx="20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36" name="Tekstin paikkamerkki 635"/>
          <p:cNvSpPr>
            <a:spLocks noGrp="1"/>
          </p:cNvSpPr>
          <p:nvPr>
            <p:ph type="body" sz="quarter" idx="20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37" name="Tekstin paikkamerkki 636"/>
          <p:cNvSpPr>
            <a:spLocks noGrp="1"/>
          </p:cNvSpPr>
          <p:nvPr>
            <p:ph type="body" sz="quarter" idx="20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38" name="Tekstin paikkamerkki 637"/>
          <p:cNvSpPr>
            <a:spLocks noGrp="1"/>
          </p:cNvSpPr>
          <p:nvPr>
            <p:ph type="body" sz="quarter" idx="20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39" name="Tekstin paikkamerkki 638"/>
          <p:cNvSpPr>
            <a:spLocks noGrp="1"/>
          </p:cNvSpPr>
          <p:nvPr>
            <p:ph type="body" sz="quarter" idx="20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40" name="Tekstin paikkamerkki 639"/>
          <p:cNvSpPr>
            <a:spLocks noGrp="1"/>
          </p:cNvSpPr>
          <p:nvPr>
            <p:ph type="body" sz="quarter" idx="20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41" name="Tekstin paikkamerkki 640"/>
          <p:cNvSpPr>
            <a:spLocks noGrp="1"/>
          </p:cNvSpPr>
          <p:nvPr>
            <p:ph type="body" sz="quarter" idx="20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42" name="Tekstin paikkamerkki 641"/>
          <p:cNvSpPr>
            <a:spLocks noGrp="1"/>
          </p:cNvSpPr>
          <p:nvPr>
            <p:ph type="body" sz="quarter" idx="20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43" name="Tekstin paikkamerkki 642"/>
          <p:cNvSpPr>
            <a:spLocks noGrp="1"/>
          </p:cNvSpPr>
          <p:nvPr>
            <p:ph type="body" sz="quarter" idx="2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44" name="Tekstin paikkamerkki 643"/>
          <p:cNvSpPr>
            <a:spLocks noGrp="1"/>
          </p:cNvSpPr>
          <p:nvPr>
            <p:ph type="body" sz="quarter" idx="2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45" name="Tekstin paikkamerkki 644"/>
          <p:cNvSpPr>
            <a:spLocks noGrp="1"/>
          </p:cNvSpPr>
          <p:nvPr>
            <p:ph type="body" sz="quarter" idx="2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46" name="Tekstin paikkamerkki 645"/>
          <p:cNvSpPr>
            <a:spLocks noGrp="1"/>
          </p:cNvSpPr>
          <p:nvPr>
            <p:ph type="body" sz="quarter" idx="2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47" name="Tekstin paikkamerkki 646"/>
          <p:cNvSpPr>
            <a:spLocks noGrp="1"/>
          </p:cNvSpPr>
          <p:nvPr>
            <p:ph type="body" sz="quarter" idx="2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48" name="Tekstin paikkamerkki 647"/>
          <p:cNvSpPr>
            <a:spLocks noGrp="1"/>
          </p:cNvSpPr>
          <p:nvPr>
            <p:ph type="body" sz="quarter" idx="2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49" name="Tekstin paikkamerkki 648"/>
          <p:cNvSpPr>
            <a:spLocks noGrp="1"/>
          </p:cNvSpPr>
          <p:nvPr>
            <p:ph type="body" sz="quarter" idx="2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50" name="Tekstin paikkamerkki 649"/>
          <p:cNvSpPr>
            <a:spLocks noGrp="1"/>
          </p:cNvSpPr>
          <p:nvPr>
            <p:ph type="body" sz="quarter" idx="2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51" name="Tekstin paikkamerkki 650"/>
          <p:cNvSpPr>
            <a:spLocks noGrp="1"/>
          </p:cNvSpPr>
          <p:nvPr>
            <p:ph type="body" sz="quarter" idx="2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52" name="Tekstin paikkamerkki 651"/>
          <p:cNvSpPr>
            <a:spLocks noGrp="1"/>
          </p:cNvSpPr>
          <p:nvPr>
            <p:ph type="body" sz="quarter" idx="21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53" name="Tekstin paikkamerkki 652"/>
          <p:cNvSpPr>
            <a:spLocks noGrp="1"/>
          </p:cNvSpPr>
          <p:nvPr>
            <p:ph type="body" sz="quarter" idx="22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54" name="Tekstin paikkamerkki 653"/>
          <p:cNvSpPr>
            <a:spLocks noGrp="1"/>
          </p:cNvSpPr>
          <p:nvPr>
            <p:ph type="body" sz="quarter" idx="22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55" name="Tekstin paikkamerkki 654"/>
          <p:cNvSpPr>
            <a:spLocks noGrp="1"/>
          </p:cNvSpPr>
          <p:nvPr>
            <p:ph type="body" sz="quarter" idx="22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56" name="Tekstin paikkamerkki 655"/>
          <p:cNvSpPr>
            <a:spLocks noGrp="1"/>
          </p:cNvSpPr>
          <p:nvPr>
            <p:ph type="body" sz="quarter" idx="22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57" name="Tekstin paikkamerkki 656"/>
          <p:cNvSpPr>
            <a:spLocks noGrp="1"/>
          </p:cNvSpPr>
          <p:nvPr>
            <p:ph type="body" sz="quarter" idx="22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58" name="Tekstin paikkamerkki 657"/>
          <p:cNvSpPr>
            <a:spLocks noGrp="1"/>
          </p:cNvSpPr>
          <p:nvPr>
            <p:ph type="body" sz="quarter" idx="22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59" name="Tekstin paikkamerkki 658"/>
          <p:cNvSpPr>
            <a:spLocks noGrp="1"/>
          </p:cNvSpPr>
          <p:nvPr>
            <p:ph type="body" sz="quarter" idx="226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äyntikortit (luonnonkukat)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</Words>
  <Application>Microsoft Office PowerPoint</Application>
  <PresentationFormat>Mukautettu</PresentationFormat>
  <Paragraphs>15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Käyntikortit (luonnonkukat)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2013-12-11T08:08:05Z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