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1" autoAdjust="0"/>
    <p:restoredTop sz="89304" autoAdjust="0"/>
  </p:normalViewPr>
  <p:slideViewPr>
    <p:cSldViewPr snapToGrid="0" showGuides="1">
      <p:cViewPr>
        <p:scale>
          <a:sx n="125" d="100"/>
          <a:sy n="125" d="100"/>
        </p:scale>
        <p:origin x="1056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40DF0C42-8226-4523-B11E-7C13978E6CFD}" type="datetimeFigureOut">
              <a:rPr lang="fi-FI" smtClean="0"/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4FE0F56A-0C86-4ACC-9CF4-1B63F756A4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C0A8818-56B1-4EAC-B5D3-7BFFD2C4E1DE}" type="datetimeFigureOut">
              <a:t>10.12.2013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36046C0-8A92-4E40-B931-77A8EEB71F6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Muokkaa</a:t>
            </a:r>
            <a:r>
              <a:rPr lang="fi-FI" baseline="0" smtClean="0"/>
              <a:t> ensimmäistä mallikäyntikorttia korvaamalla sen sisältö omilla tiedoillasi. 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 ja kirjoita tekstit tyhjiin paikkamerkkeihin.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in paikkamerkki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31" name="Tekstin paikkamerkki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32" name="Tekstin paikkamerkki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33" name="Tekstin paikkamerkki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34" name="Tekstin paikkamerkki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 noProof="0" dirty="0"/>
              <a:t>Sähköpostiosoite</a:t>
            </a:r>
          </a:p>
        </p:txBody>
      </p:sp>
      <p:sp>
        <p:nvSpPr>
          <p:cNvPr id="135" name="Tekstin paikkamerkki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36" name="Tekstin paikkamerkki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23" name="Tekstin paikkamerkki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24" name="Tekstin paikkamerkki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25" name="Tekstin paikkamerkki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26" name="Tekstin paikkamerkki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27" name="Tekstin paikkamerkki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28" name="Tekstin paikkamerkki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29" name="Tekstin paikkamerkki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11" name="Tekstin paikkamerkki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12" name="Tekstin paikkamerkki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13" name="Tekstin paikkamerkki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14" name="Tekstin paikkamerkki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15" name="Tekstin paikkamerkki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16" name="Tekstin paikkamerkki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17" name="Tekstin paikkamerkki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07" name="Tekstin paikkamerkki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08" name="Tekstin paikkamerkki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09" name="Tekstin paikkamerkki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10" name="Tekstin paikkamerkki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44" name="Tekstin paikkamerkki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45" name="Tekstin paikkamerkki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46" name="Tekstin paikkamerkki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47" name="Tekstin paikkamerkki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48" name="Tekstin paikkamerkki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49" name="Tekstin paikkamerkki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50" name="Tekstin paikkamerkki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37" name="Tekstin paikkamerkki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38" name="Tekstin paikkamerkki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39" name="Tekstin paikkamerkki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40" name="Tekstin paikkamerkki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41" name="Tekstin paikkamerkki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42" name="Tekstin paikkamerkki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43" name="Tekstin paikkamerkki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58" name="Tekstin paikkamerkki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59" name="Tekstin paikkamerkki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60" name="Tekstin paikkamerkki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61" name="Tekstin paikkamerkki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62" name="Tekstin paikkamerkki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63" name="Tekstin paikkamerkki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64" name="Tekstin paikkamerkki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51" name="Tekstin paikkamerkki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52" name="Tekstin paikkamerkki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53" name="Tekstin paikkamerkki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54" name="Tekstin paikkamerkki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55" name="Tekstin paikkamerkki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56" name="Tekstin paikkamerkki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57" name="Tekstin paikkamerkki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72" name="Tekstin paikkamerkki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73" name="Tekstin paikkamerkki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74" name="Tekstin paikkamerkki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75" name="Tekstin paikkamerkki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76" name="Tekstin paikkamerkki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77" name="Tekstin paikkamerkki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78" name="Tekstin paikkamerkki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  <p:sp>
        <p:nvSpPr>
          <p:cNvPr id="165" name="Tekstin paikkamerkki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166" name="Tekstin paikkamerkki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nimike tai harrastus tähän</a:t>
            </a:r>
          </a:p>
        </p:txBody>
      </p:sp>
      <p:sp>
        <p:nvSpPr>
          <p:cNvPr id="167" name="Tekstin paikkamerkki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68" name="Tekstin paikkamerkki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169" name="Tekstin paikkamerkki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170" name="Tekstin paikkamerkki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171" name="Tekstin paikkamerkki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fi-FI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fi-FI"/>
              <a:t>Blogin URL-osoite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Suorakulmi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10.12.2013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fi-FI"/>
          </a:p>
        </p:txBody>
      </p:sp>
      <p:grpSp>
        <p:nvGrpSpPr>
          <p:cNvPr id="19" name="Ryhmä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Kuva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Kuva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Kuva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Kuva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Kuva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Kuva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Kuva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Kuva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Ryhmä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Ryhmä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Kuva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Kuva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Kuva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Kuva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Kuva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Kuva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Kuva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Kuva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Ryhmä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Ryhmä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Kuva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Kuva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Kuva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Kuva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Kuva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Kuva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Kuva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Kuva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Ryhmä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Ryhmä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Kuva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Kuva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Kuva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Kuva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Kuva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Kuva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Kuva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Kuva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Ryhmä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Ryhmä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Kuva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Kuva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Kuva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Kuva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Kuva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Kuva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Kuva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Kuva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Ryhmä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Ryhmä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Kuva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Kuva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Kuva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Kuva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Kuva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Kuva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Kuva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Kuva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Ryhmä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Ryhmä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Kuva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Kuva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Kuva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Kuva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Kuva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Kuva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Kuva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Kuva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Ryhmä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Ryhmä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Kuva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Kuva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Kuva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Kuva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Kuva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Kuva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Kuva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Kuva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Ryhmä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Ryhmä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Kuva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Kuva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Kuva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Kuva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Kuva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Kuva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Kuva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Kuva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Ryhmä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Ryhmä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Kuva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Kuva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Kuva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Kuva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Kuva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Kuva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Kuva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Kuva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Ryhmä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Kuv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Kuv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Kuv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Kuv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Kuv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in paikkamerkki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fi-FI"/>
              <a:t>Tiina Lassila</a:t>
            </a:r>
          </a:p>
        </p:txBody>
      </p:sp>
      <p:sp>
        <p:nvSpPr>
          <p:cNvPr id="150" name="Tekstin paikkamerkki 14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fi-FI"/>
              <a:t>Skräppääjä ja askartelija</a:t>
            </a:r>
          </a:p>
        </p:txBody>
      </p:sp>
      <p:sp>
        <p:nvSpPr>
          <p:cNvPr id="151" name="Tekstin paikkamerkki 15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r>
              <a:rPr lang="fi-FI"/>
              <a:t>Matkapuh. 012 345 678</a:t>
            </a:r>
          </a:p>
        </p:txBody>
      </p:sp>
      <p:sp>
        <p:nvSpPr>
          <p:cNvPr id="152" name="Tekstin paikkamerkki 151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fi-FI"/>
              <a:t>Kotipuh. 09 8765 4321</a:t>
            </a:r>
          </a:p>
        </p:txBody>
      </p:sp>
      <p:sp>
        <p:nvSpPr>
          <p:cNvPr id="153" name="Tekstin paikkamerkki 15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fi-FI"/>
              <a:t>tlassila@example.com</a:t>
            </a:r>
          </a:p>
        </p:txBody>
      </p:sp>
      <p:sp>
        <p:nvSpPr>
          <p:cNvPr id="154" name="Tekstin paikkamerkki 15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fi-FI"/>
              <a:t>@tlassilaexamplecom</a:t>
            </a:r>
          </a:p>
        </p:txBody>
      </p:sp>
      <p:sp>
        <p:nvSpPr>
          <p:cNvPr id="155" name="Tekstin paikkamerkki 15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r>
              <a:rPr lang="fi-FI"/>
              <a:t>www.example.com/tlassila/blog</a:t>
            </a:r>
          </a:p>
        </p:txBody>
      </p:sp>
      <p:sp>
        <p:nvSpPr>
          <p:cNvPr id="325" name="Tekstin paikkamerkki 324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6" name="Tekstin paikkamerkki 325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7" name="Tekstin paikkamerkki 326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8" name="Tekstin paikkamerkki 327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9" name="Tekstin paikkamerkki 328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0" name="Tekstin paikkamerkki 329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1" name="Tekstin paikkamerkki 330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8" name="Tekstin paikkamerkki 317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9" name="Tekstin paikkamerkki 318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0" name="Tekstin paikkamerkki 319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1" name="Tekstin paikkamerkki 320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2" name="Tekstin paikkamerkki 321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3" name="Tekstin paikkamerkki 322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4" name="Tekstin paikkamerkki 323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1" name="Tekstin paikkamerkki 3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3" name="Tekstin paikkamerkki 3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2" name="Tekstin paikkamerkki 3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4" name="Tekstin paikkamerkki 313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5" name="Tekstin paikkamerkki 314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6" name="Tekstin paikkamerkki 31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7" name="Tekstin paikkamerkki 316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9" name="Tekstin paikkamerkki 338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0" name="Tekstin paikkamerkki 339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1" name="Tekstin paikkamerkki 340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2" name="Tekstin paikkamerkki 34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3" name="Tekstin paikkamerkki 34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4" name="Tekstin paikkamerkki 34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5" name="Tekstin paikkamerkki 34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2" name="Tekstin paikkamerkki 331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3" name="Tekstin paikkamerkki 33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4" name="Tekstin paikkamerkki 333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5" name="Tekstin paikkamerkki 334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6" name="Tekstin paikkamerkki 335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7" name="Tekstin paikkamerkki 336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8" name="Tekstin paikkamerkki 337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3" name="Tekstin paikkamerkki 352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4" name="Tekstin paikkamerkki 353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5" name="Tekstin paikkamerkki 354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6" name="Tekstin paikkamerkki 355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7" name="Tekstin paikkamerkki 35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8" name="Tekstin paikkamerkki 35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9" name="Tekstin paikkamerkki 35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6" name="Tekstin paikkamerkki 345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7" name="Tekstin paikkamerkki 346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8" name="Tekstin paikkamerkki 347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9" name="Tekstin paikkamerkki 348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0" name="Tekstin paikkamerkki 349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1" name="Tekstin paikkamerkki 350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2" name="Tekstin paikkamerkki 35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7" name="Tekstin paikkamerkki 366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8" name="Tekstin paikkamerkki 367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9" name="Tekstin paikkamerkki 368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0" name="Tekstin paikkamerkki 369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1" name="Tekstin paikkamerkki 370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2" name="Tekstin paikkamerkki 371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3" name="Tekstin paikkamerkki 372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0" name="Tekstin paikkamerkki 35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1" name="Tekstin paikkamerkki 36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2" name="Tekstin paikkamerkki 36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3" name="Tekstin paikkamerkki 362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4" name="Tekstin paikkamerkki 363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5" name="Tekstin paikkamerkki 364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6" name="Tekstin paikkamerkki 365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äyntikortit (leppäkertut, tasaus vasemmalle)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Mukautettu</PresentationFormat>
  <Paragraphs>11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Käyntikortit (leppäkertut, tasaus vasemmalle)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2013-12-10T14:27:19Z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