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8" autoAdjust="0"/>
  </p:normalViewPr>
  <p:slideViewPr>
    <p:cSldViewPr>
      <p:cViewPr>
        <p:scale>
          <a:sx n="125" d="100"/>
          <a:sy n="125" d="100"/>
        </p:scale>
        <p:origin x="24" y="-12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A48694CB-89C2-45D0-83A0-70E5539077C5}" type="datetimeFigureOut">
              <a:rPr lang="fi-FI" smtClean="0"/>
              <a:t>20.12.2013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CB54EEF4-AE00-4F2B-9D9D-838C5CBF42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3EB22FA3-6B2F-4DCA-8D3D-3B2508BFB805}" type="datetimeFigureOut">
              <a:t>20.12.2013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2F820418-197A-465D-9B6B-52737CE0C14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Muokkaa</a:t>
            </a:r>
            <a:r>
              <a:rPr lang="fi-FI" baseline="0" smtClean="0"/>
              <a:t> ensimmäistä mallikäyntikorttia korvaamalla sen sisältö omilla tiedoillasi. Voit vaihtaa logon napsauttamalla Korvaa logolla -kuvaa ja valitsemalla Kuvatyökalut–Muotoile-välilehdessä Muuta kuva.</a:t>
            </a:r>
          </a:p>
          <a:p>
            <a:endParaRPr lang="fi-FI" baseline="0" smtClean="0"/>
          </a:p>
          <a:p>
            <a:r>
              <a:rPr lang="fi-FI" baseline="0" smtClean="0"/>
              <a:t>Jos haluat käyttää tyhjää pohjaa, lisää uusi sivu valitsemalla Aloitus-välilehdessä Uusi dia, kirjoita tekstit tyhjiin paikkamerkkeihin ja lisää logo valitsemalla Lisää kuva.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20418-197A-465D-9B6B-52737CE0C14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äyntikortit (10 arkil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ärilohko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0" name="Tekstin paikkamerkki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69" name="Tekstin paikkamerkki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24" name="Tekstin paikkamerkki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75" name="Tekstin paikkamerkki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125" name="Tekstin paikkamerkki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[Postinumero ja postitoimipaikka]</a:t>
            </a:r>
          </a:p>
        </p:txBody>
      </p:sp>
      <p:sp>
        <p:nvSpPr>
          <p:cNvPr id="136" name="Tekstin paikkamerkki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6" y="3474052"/>
            <a:ext cx="51687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Toimisto</a:t>
            </a:r>
          </a:p>
        </p:txBody>
      </p:sp>
      <p:sp>
        <p:nvSpPr>
          <p:cNvPr id="137" name="Tekstin paikkamerkki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6" y="3595685"/>
            <a:ext cx="6692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148" name="Tekstin paikkamerkki 31"/>
          <p:cNvSpPr>
            <a:spLocks noGrp="1"/>
          </p:cNvSpPr>
          <p:nvPr>
            <p:ph type="body" sz="quarter" idx="84" hasCustomPrompt="1"/>
          </p:nvPr>
        </p:nvSpPr>
        <p:spPr>
          <a:xfrm>
            <a:off x="1044893" y="3474052"/>
            <a:ext cx="1122522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149" name="Tekstin paikkamerkki 31"/>
          <p:cNvSpPr>
            <a:spLocks noGrp="1"/>
          </p:cNvSpPr>
          <p:nvPr>
            <p:ph type="body" sz="quarter" idx="85" hasCustomPrompt="1"/>
          </p:nvPr>
        </p:nvSpPr>
        <p:spPr>
          <a:xfrm>
            <a:off x="1219200" y="3595685"/>
            <a:ext cx="917262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161" name="värilohko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2" name="Tekstin paikkamerkki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63" name="Tekstin paikkamerkki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64" name="Tekstin paikkamerkki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165" name="Tekstin paikkamerkki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166" name="Tekstin paikkamerkki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[Postinumero ja postitoimipaikka]</a:t>
            </a:r>
          </a:p>
        </p:txBody>
      </p:sp>
      <p:sp>
        <p:nvSpPr>
          <p:cNvPr id="167" name="Tekstin paikkamerkki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6" y="3474052"/>
            <a:ext cx="440673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Toimisto</a:t>
            </a:r>
          </a:p>
        </p:txBody>
      </p:sp>
      <p:sp>
        <p:nvSpPr>
          <p:cNvPr id="168" name="Tekstin paikkamerkki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6" y="3595685"/>
            <a:ext cx="6692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169" name="Tekstin paikkamerkki 31"/>
          <p:cNvSpPr>
            <a:spLocks noGrp="1"/>
          </p:cNvSpPr>
          <p:nvPr>
            <p:ph type="body" sz="quarter" idx="93" hasCustomPrompt="1"/>
          </p:nvPr>
        </p:nvSpPr>
        <p:spPr>
          <a:xfrm>
            <a:off x="2868929" y="3474052"/>
            <a:ext cx="1127285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170" name="Tekstin paikkamerkki 31"/>
          <p:cNvSpPr>
            <a:spLocks noGrp="1"/>
          </p:cNvSpPr>
          <p:nvPr>
            <p:ph type="body" sz="quarter" idx="94" hasCustomPrompt="1"/>
          </p:nvPr>
        </p:nvSpPr>
        <p:spPr>
          <a:xfrm>
            <a:off x="3067050" y="3595685"/>
            <a:ext cx="898212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  <p:sp>
        <p:nvSpPr>
          <p:cNvPr id="172" name="värilohko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3" name="Tekstin paikkamerkki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74" name="Tekstin paikkamerkki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75" name="Tekstin paikkamerkki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176" name="Tekstin paikkamerkki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177" name="Tekstin paikkamerkki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[Postinumero ja postitoimipaikka]</a:t>
            </a:r>
          </a:p>
        </p:txBody>
      </p:sp>
      <p:sp>
        <p:nvSpPr>
          <p:cNvPr id="178" name="Tekstin paikkamerkki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392203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Toimisto</a:t>
            </a:r>
          </a:p>
        </p:txBody>
      </p:sp>
      <p:sp>
        <p:nvSpPr>
          <p:cNvPr id="179" name="Tekstin paikkamerkki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625566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180" name="Tekstin paikkamerkki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702492" y="3474052"/>
            <a:ext cx="1123367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  <p:sp>
        <p:nvSpPr>
          <p:cNvPr id="181" name="Tekstin paikkamerkki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895850" y="3595685"/>
            <a:ext cx="899057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  <p:sp>
        <p:nvSpPr>
          <p:cNvPr id="183" name="värilohko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4" name="Tekstin paikkamerkki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85" name="Tekstin paikkamerkki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86" name="Tekstin paikkamerkki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187" name="Tekstin paikkamerkki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188" name="Tekstin paikkamerkki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[Postinumero ja postitoimipaikka]</a:t>
            </a:r>
          </a:p>
        </p:txBody>
      </p:sp>
      <p:sp>
        <p:nvSpPr>
          <p:cNvPr id="189" name="Tekstin paikkamerkki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40257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Toimisto</a:t>
            </a:r>
          </a:p>
        </p:txBody>
      </p:sp>
      <p:sp>
        <p:nvSpPr>
          <p:cNvPr id="190" name="Tekstin paikkamerkki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61212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191" name="Tekstin paikkamerkki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540817" y="3474052"/>
            <a:ext cx="1112997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192" name="Tekstin paikkamerkki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724650" y="3595685"/>
            <a:ext cx="898212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  <p:sp>
        <p:nvSpPr>
          <p:cNvPr id="194" name="värilohko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5" name="Tekstin paikkamerkki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96" name="Tekstin paikkamerkki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97" name="Tekstin paikkamerkki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198" name="Tekstin paikkamerkki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199" name="Tekstin paikkamerkki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Kirjoita postinumero ja postitoimipaikka tähän</a:t>
            </a:r>
          </a:p>
        </p:txBody>
      </p:sp>
      <p:sp>
        <p:nvSpPr>
          <p:cNvPr id="200" name="Tekstin paikkamerkki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392052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Toimisto</a:t>
            </a:r>
          </a:p>
        </p:txBody>
      </p:sp>
      <p:sp>
        <p:nvSpPr>
          <p:cNvPr id="201" name="Tekstin paikkamerkki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596838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202" name="Tekstin paikkamerkki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369618" y="3474052"/>
            <a:ext cx="1118757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  <p:sp>
        <p:nvSpPr>
          <p:cNvPr id="203" name="Tekstin paikkamerkki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548688" y="3595685"/>
            <a:ext cx="90873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05" name="värilohko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6" name="Tekstin paikkamerkki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07" name="Tekstin paikkamerkki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08" name="Tekstin paikkamerkki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209" name="Tekstin paikkamerkki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210" name="Tekstin paikkamerkki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[Postinumero ja postitoimipaikka]</a:t>
            </a:r>
          </a:p>
        </p:txBody>
      </p:sp>
      <p:sp>
        <p:nvSpPr>
          <p:cNvPr id="211" name="Tekstin paikkamerkki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388286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Toimisto</a:t>
            </a:r>
          </a:p>
        </p:txBody>
      </p:sp>
      <p:sp>
        <p:nvSpPr>
          <p:cNvPr id="212" name="Tekstin paikkamerkki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6" y="6796792"/>
            <a:ext cx="59307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213" name="Tekstin paikkamerkki 31"/>
          <p:cNvSpPr>
            <a:spLocks noGrp="1"/>
          </p:cNvSpPr>
          <p:nvPr>
            <p:ph type="body" sz="quarter" idx="129" hasCustomPrompt="1"/>
          </p:nvPr>
        </p:nvSpPr>
        <p:spPr>
          <a:xfrm>
            <a:off x="1035367" y="6675159"/>
            <a:ext cx="1132047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14" name="Tekstin paikkamerkki 31"/>
          <p:cNvSpPr>
            <a:spLocks noGrp="1"/>
          </p:cNvSpPr>
          <p:nvPr>
            <p:ph type="body" sz="quarter" idx="130" hasCustomPrompt="1"/>
          </p:nvPr>
        </p:nvSpPr>
        <p:spPr>
          <a:xfrm>
            <a:off x="1219200" y="6796792"/>
            <a:ext cx="917262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  <p:sp>
        <p:nvSpPr>
          <p:cNvPr id="216" name="värilohko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7" name="Tekstin paikkamerkki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18" name="Tekstin paikkamerkki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19" name="Tekstin paikkamerkki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220" name="Tekstin paikkamerkki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221" name="Tekstin paikkamerkki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[Postinumero ja postitoimipaikka]</a:t>
            </a:r>
          </a:p>
        </p:txBody>
      </p:sp>
      <p:sp>
        <p:nvSpPr>
          <p:cNvPr id="222" name="Tekstin paikkamerkki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383522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Toimisto</a:t>
            </a:r>
          </a:p>
        </p:txBody>
      </p:sp>
      <p:sp>
        <p:nvSpPr>
          <p:cNvPr id="223" name="Tekstin paikkamerkki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6" y="6796792"/>
            <a:ext cx="61212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224" name="Tekstin paikkamerkki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859405" y="6675159"/>
            <a:ext cx="113681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25" name="Tekstin paikkamerkki 31"/>
          <p:cNvSpPr>
            <a:spLocks noGrp="1"/>
          </p:cNvSpPr>
          <p:nvPr>
            <p:ph type="body" sz="quarter" idx="139" hasCustomPrompt="1"/>
          </p:nvPr>
        </p:nvSpPr>
        <p:spPr>
          <a:xfrm>
            <a:off x="3052762" y="6796792"/>
            <a:ext cx="912499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  <p:sp>
        <p:nvSpPr>
          <p:cNvPr id="227" name="värilohko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8" name="Tekstin paikkamerkki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29" name="Tekstin paikkamerkki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30" name="Tekstin paikkamerkki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231" name="Tekstin paikkamerkki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232" name="Tekstin paikkamerkki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[Postinumero ja postitoimipaikka]</a:t>
            </a:r>
          </a:p>
        </p:txBody>
      </p:sp>
      <p:sp>
        <p:nvSpPr>
          <p:cNvPr id="233" name="Tekstin paikkamerkki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387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Toimisto</a:t>
            </a:r>
          </a:p>
        </p:txBody>
      </p:sp>
      <p:sp>
        <p:nvSpPr>
          <p:cNvPr id="234" name="Tekstin paikkamerkki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611278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235" name="Tekstin paikkamerkki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702492" y="6675159"/>
            <a:ext cx="1123368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  <p:sp>
        <p:nvSpPr>
          <p:cNvPr id="236" name="Tekstin paikkamerkki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876799" y="6796792"/>
            <a:ext cx="918107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38" name="värilohko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9" name="Tekstin paikkamerkki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40" name="Tekstin paikkamerkki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41" name="Tekstin paikkamerkki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242" name="Tekstin paikkamerkki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243" name="Tekstin paikkamerkki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[Postinumero ja postitoimipaikka]</a:t>
            </a:r>
          </a:p>
        </p:txBody>
      </p:sp>
      <p:sp>
        <p:nvSpPr>
          <p:cNvPr id="244" name="Tekstin paikkamerkki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39781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Toimisto</a:t>
            </a:r>
          </a:p>
        </p:txBody>
      </p:sp>
      <p:sp>
        <p:nvSpPr>
          <p:cNvPr id="245" name="Tekstin paikkamerkki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6" y="6796792"/>
            <a:ext cx="61212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246" name="Tekstin paikkamerkki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526529" y="6675159"/>
            <a:ext cx="1127285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47" name="Tekstin paikkamerkki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724648" y="6796792"/>
            <a:ext cx="898213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  <p:sp>
        <p:nvSpPr>
          <p:cNvPr id="249" name="värilohko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0" name="Tekstin paikkamerkki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51" name="Tekstin paikkamerkki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52" name="Tekstin paikkamerkki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[Sähköposti]</a:t>
            </a:r>
          </a:p>
        </p:txBody>
      </p:sp>
      <p:sp>
        <p:nvSpPr>
          <p:cNvPr id="253" name="Tekstin paikkamerkki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[Katuosoite]</a:t>
            </a:r>
          </a:p>
        </p:txBody>
      </p:sp>
      <p:sp>
        <p:nvSpPr>
          <p:cNvPr id="254" name="Tekstin paikkamerkki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[Postinumero ja postitoimipaikka]</a:t>
            </a:r>
          </a:p>
        </p:txBody>
      </p:sp>
      <p:sp>
        <p:nvSpPr>
          <p:cNvPr id="255" name="Tekstin paikkamerkki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6" y="6675159"/>
            <a:ext cx="392051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Toimisto</a:t>
            </a:r>
          </a:p>
        </p:txBody>
      </p:sp>
      <p:sp>
        <p:nvSpPr>
          <p:cNvPr id="256" name="Tekstin paikkamerkki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6" y="6796792"/>
            <a:ext cx="611127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Matkapuhelin</a:t>
            </a:r>
          </a:p>
        </p:txBody>
      </p:sp>
      <p:sp>
        <p:nvSpPr>
          <p:cNvPr id="257" name="Tekstin paikkamerkki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369617" y="6675159"/>
            <a:ext cx="1118757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 dirty="0"/>
              <a:t>[Puhelinnumero]</a:t>
            </a:r>
          </a:p>
        </p:txBody>
      </p:sp>
      <p:sp>
        <p:nvSpPr>
          <p:cNvPr id="258" name="Tekstin paikkamerkki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548688" y="6796792"/>
            <a:ext cx="908734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fi-FI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[Puhelinnumero]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käyntikorttiruudukko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Suorakulmi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Suorakulmi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Otsikon paikkamerkki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20.12.2013</a:t>
            </a:fld>
            <a:endParaRPr lang="fi-FI"/>
          </a:p>
        </p:txBody>
      </p:sp>
      <p:sp>
        <p:nvSpPr>
          <p:cNvPr id="5" name="Alatunnisteen paikkamerkki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lang="fi-FI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kstin paikkamerkki 9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/>
              <a:t>VARAPÄÄJOHTAJA</a:t>
            </a:r>
          </a:p>
        </p:txBody>
      </p:sp>
      <p:sp>
        <p:nvSpPr>
          <p:cNvPr id="93" name="Tekstin paikkamerkki 9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i-FI"/>
              <a:t>Heidi Steen</a:t>
            </a:r>
          </a:p>
        </p:txBody>
      </p:sp>
      <p:sp>
        <p:nvSpPr>
          <p:cNvPr id="96" name="Tekstin paikkamerkki 95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fi-FI"/>
              <a:t>hsteen@fabrikam.com</a:t>
            </a:r>
          </a:p>
        </p:txBody>
      </p:sp>
      <p:sp>
        <p:nvSpPr>
          <p:cNvPr id="95" name="Tekstin paikkamerkki 9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fi-FI"/>
              <a:t>Pääkatu 12</a:t>
            </a:r>
          </a:p>
        </p:txBody>
      </p:sp>
      <p:sp>
        <p:nvSpPr>
          <p:cNvPr id="97" name="Tekstin paikkamerkki 96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fi-FI"/>
              <a:t>00100 Helsinki</a:t>
            </a:r>
          </a:p>
        </p:txBody>
      </p:sp>
      <p:sp>
        <p:nvSpPr>
          <p:cNvPr id="98" name="Tekstin paikkamerkki 97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99" name="Tekstin paikkamerkki 98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100" name="Tekstin paikkamerkki 99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fi-FI"/>
              <a:t>09 8765 4321</a:t>
            </a:r>
          </a:p>
        </p:txBody>
      </p:sp>
      <p:sp>
        <p:nvSpPr>
          <p:cNvPr id="101" name="Tekstin paikkamerkki 100"/>
          <p:cNvSpPr>
            <a:spLocks noGrp="1"/>
          </p:cNvSpPr>
          <p:nvPr>
            <p:ph type="body" sz="quarter" idx="85"/>
          </p:nvPr>
        </p:nvSpPr>
        <p:spPr>
          <a:xfrm>
            <a:off x="1239198" y="3595685"/>
            <a:ext cx="917262" cy="118872"/>
          </a:xfrm>
        </p:spPr>
        <p:txBody>
          <a:bodyPr/>
          <a:lstStyle/>
          <a:p>
            <a:r>
              <a:rPr lang="fi-FI" dirty="0" smtClean="0"/>
              <a:t>0</a:t>
            </a:r>
            <a:r>
              <a:rPr lang="pl-PL" dirty="0" smtClean="0"/>
              <a:t>40</a:t>
            </a:r>
            <a:r>
              <a:rPr lang="fi-FI" dirty="0" smtClean="0"/>
              <a:t> </a:t>
            </a:r>
            <a:r>
              <a:rPr lang="fi-FI" dirty="0"/>
              <a:t>345 678</a:t>
            </a:r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" name="Tekstin paikkamerkki 63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" name="Tekstin paikkamerkki 64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7" name="Tekstin paikkamerkki 106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108" name="Tekstin paikkamerkki 10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66" name="Tekstin paikkamerkki 65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7" name="Tekstin paikkamerkki 66"/>
          <p:cNvSpPr>
            <a:spLocks noGrp="1"/>
          </p:cNvSpPr>
          <p:nvPr>
            <p:ph type="body" sz="quarter" idx="94"/>
          </p:nvPr>
        </p:nvSpPr>
        <p:spPr>
          <a:xfrm>
            <a:off x="3082290" y="3595685"/>
            <a:ext cx="898212" cy="118872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8" name="Tekstin paikkamerkki 67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9" name="Tekstin paikkamerkki 68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0" name="Tekstin paikkamerkki 69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1" name="Tekstin paikkamerkki 70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2" name="Tekstin paikkamerkki 71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6" name="Tekstin paikkamerkki 115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117" name="Tekstin paikkamerkki 116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73" name="Tekstin paikkamerkki 72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03"/>
          </p:nvPr>
        </p:nvSpPr>
        <p:spPr>
          <a:xfrm>
            <a:off x="4911090" y="3595685"/>
            <a:ext cx="899057" cy="118872"/>
          </a:xfrm>
        </p:spPr>
        <p:txBody>
          <a:bodyPr/>
          <a:lstStyle/>
          <a:p>
            <a:endParaRPr lang="fi-FI"/>
          </a:p>
        </p:txBody>
      </p:sp>
      <p:sp>
        <p:nvSpPr>
          <p:cNvPr id="75" name="Tekstin paikkamerkki 7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6" name="Tekstin paikkamerkki 75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7" name="Tekstin paikkamerkki 76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8" name="Tekstin paikkamerkki 77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9" name="Tekstin paikkamerkki 78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5" name="Tekstin paikkamerkki 124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126" name="Tekstin paikkamerkki 125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80" name="Tekstin paikkamerkki 7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1" name="Tekstin paikkamerkki 80"/>
          <p:cNvSpPr>
            <a:spLocks noGrp="1"/>
          </p:cNvSpPr>
          <p:nvPr>
            <p:ph type="body" sz="quarter" idx="112"/>
          </p:nvPr>
        </p:nvSpPr>
        <p:spPr>
          <a:xfrm>
            <a:off x="6739890" y="3595685"/>
            <a:ext cx="898212" cy="118872"/>
          </a:xfrm>
        </p:spPr>
        <p:txBody>
          <a:bodyPr/>
          <a:lstStyle/>
          <a:p>
            <a:endParaRPr lang="fi-FI"/>
          </a:p>
        </p:txBody>
      </p:sp>
      <p:sp>
        <p:nvSpPr>
          <p:cNvPr id="82" name="Tekstin paikkamerkki 81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3" name="Tekstin paikkamerkki 82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4" name="Tekstin paikkamerkki 83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5" name="Tekstin paikkamerkki 84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6" name="Tekstin paikkamerkki 85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4" name="Tekstin paikkamerkki 133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135" name="Tekstin paikkamerkki 134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87" name="Tekstin paikkamerkki 8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8" name="Tekstin paikkamerkki 87"/>
          <p:cNvSpPr>
            <a:spLocks noGrp="1"/>
          </p:cNvSpPr>
          <p:nvPr>
            <p:ph type="body" sz="quarter" idx="121"/>
          </p:nvPr>
        </p:nvSpPr>
        <p:spPr>
          <a:xfrm>
            <a:off x="8563928" y="3595685"/>
            <a:ext cx="908734" cy="118872"/>
          </a:xfrm>
        </p:spPr>
        <p:txBody>
          <a:bodyPr/>
          <a:lstStyle/>
          <a:p>
            <a:endParaRPr lang="fi-FI"/>
          </a:p>
        </p:txBody>
      </p:sp>
      <p:sp>
        <p:nvSpPr>
          <p:cNvPr id="89" name="Tekstin paikkamerkki 8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0" name="Tekstin paikkamerkki 8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1" name="Tekstin paikkamerkki 9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2" name="Tekstin paikkamerkki 9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8" name="Tekstin paikkamerkki 287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3" name="Tekstin paikkamerkki 14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144" name="Tekstin paikkamerkki 14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289" name="Tekstin paikkamerkki 288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0" name="Tekstin paikkamerkki 289"/>
          <p:cNvSpPr>
            <a:spLocks noGrp="1"/>
          </p:cNvSpPr>
          <p:nvPr>
            <p:ph type="body" sz="quarter" idx="130"/>
          </p:nvPr>
        </p:nvSpPr>
        <p:spPr>
          <a:xfrm>
            <a:off x="1234440" y="6796792"/>
            <a:ext cx="917262" cy="118872"/>
          </a:xfrm>
        </p:spPr>
        <p:txBody>
          <a:bodyPr/>
          <a:lstStyle/>
          <a:p>
            <a:endParaRPr lang="fi-FI"/>
          </a:p>
        </p:txBody>
      </p:sp>
      <p:sp>
        <p:nvSpPr>
          <p:cNvPr id="291" name="Tekstin paikkamerkki 290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2" name="Tekstin paikkamerkki 291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3" name="Tekstin paikkamerkki 292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4" name="Tekstin paikkamerkki 293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5" name="Tekstin paikkamerkki 294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2" name="Tekstin paikkamerkki 151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153" name="Tekstin paikkamerkki 152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296" name="Tekstin paikkamerkki 295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7" name="Tekstin paikkamerkki 296"/>
          <p:cNvSpPr>
            <a:spLocks noGrp="1"/>
          </p:cNvSpPr>
          <p:nvPr>
            <p:ph type="body" sz="quarter" idx="139"/>
          </p:nvPr>
        </p:nvSpPr>
        <p:spPr>
          <a:xfrm>
            <a:off x="3068002" y="6796792"/>
            <a:ext cx="912499" cy="118872"/>
          </a:xfrm>
        </p:spPr>
        <p:txBody>
          <a:bodyPr/>
          <a:lstStyle/>
          <a:p>
            <a:endParaRPr lang="fi-FI"/>
          </a:p>
        </p:txBody>
      </p:sp>
      <p:sp>
        <p:nvSpPr>
          <p:cNvPr id="298" name="Tekstin paikkamerkki 297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9" name="Tekstin paikkamerkki 29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0" name="Tekstin paikkamerkki 299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3" name="Tekstin paikkamerkki 102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4" name="Tekstin paikkamerkki 103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1" name="Tekstin paikkamerkki 160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162" name="Tekstin paikkamerkki 161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105" name="Tekstin paikkamerkki 104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6" name="Tekstin paikkamerkki 105"/>
          <p:cNvSpPr>
            <a:spLocks noGrp="1"/>
          </p:cNvSpPr>
          <p:nvPr>
            <p:ph type="body" sz="quarter" idx="148"/>
          </p:nvPr>
        </p:nvSpPr>
        <p:spPr>
          <a:xfrm>
            <a:off x="4892039" y="6796792"/>
            <a:ext cx="918107" cy="118872"/>
          </a:xfrm>
        </p:spPr>
        <p:txBody>
          <a:bodyPr/>
          <a:lstStyle/>
          <a:p>
            <a:endParaRPr lang="fi-FI"/>
          </a:p>
        </p:txBody>
      </p:sp>
      <p:sp>
        <p:nvSpPr>
          <p:cNvPr id="109" name="Tekstin paikkamerkki 108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0" name="Tekstin paikkamerkki 109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1" name="Tekstin paikkamerkki 110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2" name="Tekstin paikkamerkki 111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3" name="Tekstin paikkamerkki 112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0" name="Tekstin paikkamerkki 169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171" name="Tekstin paikkamerkki 170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114" name="Tekstin paikkamerkki 113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5" name="Tekstin paikkamerkki 114"/>
          <p:cNvSpPr>
            <a:spLocks noGrp="1"/>
          </p:cNvSpPr>
          <p:nvPr>
            <p:ph type="body" sz="quarter" idx="157"/>
          </p:nvPr>
        </p:nvSpPr>
        <p:spPr>
          <a:xfrm>
            <a:off x="6739888" y="6796792"/>
            <a:ext cx="898213" cy="118872"/>
          </a:xfrm>
        </p:spPr>
        <p:txBody>
          <a:bodyPr/>
          <a:lstStyle/>
          <a:p>
            <a:endParaRPr lang="fi-FI"/>
          </a:p>
        </p:txBody>
      </p:sp>
      <p:sp>
        <p:nvSpPr>
          <p:cNvPr id="118" name="Tekstin paikkamerkki 117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9" name="Tekstin paikkamerkki 118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0" name="Tekstin paikkamerkki 119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1" name="Tekstin paikkamerkki 120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2" name="Tekstin paikkamerkki 121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9" name="Tekstin paikkamerkki 178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fi-FI"/>
              <a:t>Toimisto</a:t>
            </a:r>
          </a:p>
        </p:txBody>
      </p:sp>
      <p:sp>
        <p:nvSpPr>
          <p:cNvPr id="180" name="Tekstin paikkamerkki 179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r>
              <a:rPr lang="fi-FI"/>
              <a:t>Matkapuhelin</a:t>
            </a:r>
          </a:p>
        </p:txBody>
      </p:sp>
      <p:sp>
        <p:nvSpPr>
          <p:cNvPr id="123" name="Tekstin paikkamerkki 122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4" name="Tekstin paikkamerkki 123"/>
          <p:cNvSpPr>
            <a:spLocks noGrp="1"/>
          </p:cNvSpPr>
          <p:nvPr>
            <p:ph type="body" sz="quarter" idx="166"/>
          </p:nvPr>
        </p:nvSpPr>
        <p:spPr>
          <a:xfrm>
            <a:off x="8563928" y="6796792"/>
            <a:ext cx="908734" cy="118872"/>
          </a:xfrm>
        </p:spPr>
        <p:txBody>
          <a:bodyPr/>
          <a:lstStyle/>
          <a:p>
            <a:endParaRPr lang="fi-FI"/>
          </a:p>
        </p:txBody>
      </p:sp>
      <p:pic>
        <p:nvPicPr>
          <p:cNvPr id="183" name="Kuva 182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797615"/>
            <a:ext cx="85742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Kuva 363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797615"/>
            <a:ext cx="85742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Kuva 364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797615"/>
            <a:ext cx="85742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Kuva 365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797615"/>
            <a:ext cx="85742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Kuva 366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797615"/>
            <a:ext cx="85742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Kuva 367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3995928"/>
            <a:ext cx="85742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Kuva 368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3995928"/>
            <a:ext cx="85742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Kuva 369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3995928"/>
            <a:ext cx="85742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Kuva 370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3995928"/>
            <a:ext cx="85742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Kuva 371" descr="Logo" title="Mallikuva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3995928"/>
            <a:ext cx="857428" cy="3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äyntikortti (pystysuunta)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Mukautettu</PresentationFormat>
  <Paragraphs>31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Käyntikortti (pystysuunta)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2013-07-31T14:29:05Z</dcterms:created>
  <dcterms:modified xsi:type="dcterms:W3CDTF">2013-12-20T11:14:58Z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