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pos="2448">
          <p15:clr>
            <a:srgbClr val="A4A3A4"/>
          </p15:clr>
        </p15:guide>
        <p15:guide id="8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20" autoAdjust="0"/>
  </p:normalViewPr>
  <p:slideViewPr>
    <p:cSldViewPr>
      <p:cViewPr>
        <p:scale>
          <a:sx n="75" d="100"/>
          <a:sy n="75" d="100"/>
        </p:scale>
        <p:origin x="2148" y="-432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28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35DF7403-EC80-4D20-9E33-CC9001F9A601}" type="datetimeFigureOut">
              <a:rPr lang="fi-FI" smtClean="0"/>
              <a:t>15.1.2014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1CCC95FF-7616-4293-AD79-0999046062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9455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FDD865C6-3E2B-405E-97C5-6DF6C5879533}" type="datetimeFigureOut">
              <a:t>15.1.2014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E50F66B4-8853-4898-9507-409060A2B9AA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85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Muokkaa</a:t>
            </a:r>
            <a:r>
              <a:rPr lang="fi-FI" baseline="0" smtClean="0"/>
              <a:t> ensimmäistä mallikäyntikorttia korvaamalla sen sisältö omilla tiedoillasi. </a:t>
            </a:r>
          </a:p>
          <a:p>
            <a:endParaRPr lang="fi-FI" baseline="0" smtClean="0"/>
          </a:p>
          <a:p>
            <a:r>
              <a:rPr lang="fi-FI" baseline="0" smtClean="0"/>
              <a:t>Jos haluat käyttää tyhjää pohjaa, lisää uusi sivu valitsemalla Aloitus-välilehdessä Uusi dia ja kirjoita tekstit tyhjiin paikkamerkkeihin.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F66B4-8853-4898-9507-409060A2B9A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91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äyntikortit (10 korttia yhdellä arkill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in paikkamerkki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95008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12530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12" name="Tekstin paikkamerkki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1723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66617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48" name="Tekstin paikkamerkki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0709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25" name="Tekstin paikkamerkki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568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15" name="Tekstin paikkamerkki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95008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16" name="Tekstin paikkamerkki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12530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17" name="Tekstin paikkamerkki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51723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18" name="Tekstin paikkamerkki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66617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19" name="Tekstin paikkamerkki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0709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20" name="Tekstin paikkamerkki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23" name="Tekstin paikkamerkki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777399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24" name="Tekstin paikkamerkki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2952624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26" name="Tekstin paikkamerkki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344554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27" name="Tekstin paikkamerkki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493489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28" name="Tekstin paikkamerkki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34409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29" name="Tekstin paikkamerkki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568" y="38249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32" name="Tekstin paikkamerkki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2777399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33" name="Tekstin paikkamerkki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2952624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34" name="Tekstin paikkamerkki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344554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35" name="Tekstin paikkamerkki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493489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36" name="Tekstin paikkamerkki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34409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38" name="Tekstin paikkamerkki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4915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41" name="Tekstin paikkamerkki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607178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42" name="Tekstin paikkamerkki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782403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43" name="Tekstin paikkamerkki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174333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44" name="Tekstin paikkamerkki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23268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45" name="Tekstin paikkamerkki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64188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46" name="Tekstin paikkamerkki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568" y="565469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50" name="Tekstin paikkamerkki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607178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51" name="Tekstin paikkamerkki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4782403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52" name="Tekstin paikkamerkki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174333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53" name="Tekstin paikkamerkki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23268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54" name="Tekstin paikkamerkki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464188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55" name="Tekstin paikkamerkki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4" y="565469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58" name="Tekstin paikkamerkki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43692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59" name="Tekstin paikkamerkki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61214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60" name="Tekstin paikkamerkki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04078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61" name="Tekstin paikkamerkki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153013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62" name="Tekstin paikkamerkki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293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63" name="Tekstin paikkamerkki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568" y="74844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66" name="Tekstin paikkamerkki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43692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67" name="Tekstin paikkamerkki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61214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68" name="Tekstin paikkamerkki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04078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210" name="Tekstin paikkamerkki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153013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211" name="Tekstin paikkamerkki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293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212" name="Tekstin paikkamerkki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4" y="7484439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215" name="Tekstin paikkamerkki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26410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216" name="Tekstin paikkamerkki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43932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217" name="Tekstin paikkamerkki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3125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218" name="Tekstin paikkamerkki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898019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219" name="Tekstin paikkamerkki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2111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220" name="Tekstin paikkamerkki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568" y="931162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223" name="Tekstin paikkamerkki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264104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224" name="Tekstin paikkamerkki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439329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225" name="Tekstin paikkamerkki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83125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226" name="Tekstin paikkamerkki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898019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227" name="Tekstin paikkamerkki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2111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9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228" name="Tekstin paikkamerkki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4" y="931162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4" orient="horz" pos="2592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4896" userDrawn="1">
          <p15:clr>
            <a:srgbClr val="FBAE40"/>
          </p15:clr>
        </p15:guide>
        <p15:guide id="9" orient="horz" pos="60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käyntikorttiruudukko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Suorakulmio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Suorakulmio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Suorakulmio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Otsikon paikkamerkki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15.1.2014</a:t>
            </a:fld>
            <a:endParaRPr lang="fi-FI"/>
          </a:p>
        </p:txBody>
      </p:sp>
      <p:sp>
        <p:nvSpPr>
          <p:cNvPr id="5" name="Alatunnisteen paikkamerkki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fi-FI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fi-FI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32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kstin paikkamerkki 8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/>
              <a:t>Lassi Kalliomäki</a:t>
            </a:r>
          </a:p>
        </p:txBody>
      </p:sp>
      <p:sp>
        <p:nvSpPr>
          <p:cNvPr id="90" name="Tekstin paikkamerkki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/>
              <a:t>Varapääjohtaja</a:t>
            </a:r>
          </a:p>
        </p:txBody>
      </p:sp>
      <p:sp>
        <p:nvSpPr>
          <p:cNvPr id="92" name="Tekstin paikkamerkki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fi-FI"/>
              <a:t>Fabrikam</a:t>
            </a:r>
          </a:p>
        </p:txBody>
      </p:sp>
      <p:sp>
        <p:nvSpPr>
          <p:cNvPr id="91" name="Tekstin paikkamerkki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Pääkatu 12 | 00100 Helsinki</a:t>
            </a:r>
          </a:p>
        </p:txBody>
      </p:sp>
      <p:sp>
        <p:nvSpPr>
          <p:cNvPr id="95" name="Tekstin paikkamerkki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fi-FI"/>
              <a:t>www.fabrikam.com</a:t>
            </a:r>
          </a:p>
        </p:txBody>
      </p:sp>
      <p:sp>
        <p:nvSpPr>
          <p:cNvPr id="93" name="Tekstin paikkamerkki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fi-FI"/>
              <a:t>09 8765 4321 | lkalliomaki@fabrikam.com</a:t>
            </a:r>
          </a:p>
        </p:txBody>
      </p:sp>
      <p:sp>
        <p:nvSpPr>
          <p:cNvPr id="66" name="Tekstin paikkamerkki 65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7" name="Tekstin paikkamerkki 66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8" name="Tekstin paikkamerkki 67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9" name="Tekstin paikkamerkki 6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0" name="Tekstin paikkamerkki 69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1" name="Tekstin paikkamerkki 70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2" name="Tekstin paikkamerkki 71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3" name="Tekstin paikkamerkki 72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4" name="Tekstin paikkamerkki 73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5" name="Tekstin paikkamerkki 74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6" name="Tekstin paikkamerkki 75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7" name="Tekstin paikkamerkki 76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0" name="Tekstin paikkamerkki 79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1" name="Tekstin paikkamerkki 80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2" name="Tekstin paikkamerkki 81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3" name="Tekstin paikkamerkki 82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4" name="Tekstin paikkamerkki 83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5" name="Tekstin paikkamerkki 84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6" name="Tekstin paikkamerkki 85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7" name="Tekstin paikkamerkki 86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8" name="Tekstin paikkamerkki 87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88" name="Tekstin paikkamerkki 287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89" name="Tekstin paikkamerkki 288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0" name="Tekstin paikkamerkki 289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1" name="Tekstin paikkamerkki 29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2" name="Tekstin paikkamerkki 29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3" name="Tekstin paikkamerkki 29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4" name="Tekstin paikkamerkki 29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5" name="Tekstin paikkamerkki 29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6" name="Tekstin paikkamerkki 29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7" name="Tekstin paikkamerkki 29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8" name="Tekstin paikkamerkki 29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9" name="Tekstin paikkamerkki 29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0" name="Tekstin paikkamerkki 29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1" name="Tekstin paikkamerkki 30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2" name="Tekstin paikkamerkki 30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3" name="Tekstin paikkamerkki 302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4" name="Tekstin paikkamerkki 303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5" name="Tekstin paikkamerkki 304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6" name="Tekstin paikkamerkki 305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7" name="Tekstin paikkamerkki 306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8" name="Tekstin paikkamerkki 307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9" name="Tekstin paikkamerkki 308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0" name="Tekstin paikkamerkki 309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1" name="Tekstin paikkamerkki 31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2" name="Tekstin paikkamerkki 31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3" name="Tekstin paikkamerkki 31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4" name="Tekstin paikkamerkki 31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5" name="Tekstin paikkamerkki 31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6" name="Tekstin paikkamerkki 31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7" name="Tekstin paikkamerkki 31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8" name="Tekstin paikkamerkki 31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9" name="Tekstin paikkamerkki 31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0" name="Tekstin paikkamerkki 31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äyntikortti - logo, nimi isoilla kirjaimilla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FEAB1A-331C-4CAD-8F8E-1BCA59D1FD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7FD685-13B1-4A7C-81A4-A4D4AA7B21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4EAD7AB-7D31-400B-816E-31E59C1049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</Words>
  <Application>Microsoft Office PowerPoint</Application>
  <PresentationFormat>Mukautettu</PresentationFormat>
  <Paragraphs>10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Cambria</vt:lpstr>
      <vt:lpstr>Käyntikortti - logo, nimi isoilla kirjaimilla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2013-07-31T14:30:36Z</dcterms:created>
  <dcterms:modified xsi:type="dcterms:W3CDTF">2014-01-15T13:06:55Z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