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04" autoAdjust="0"/>
  </p:normalViewPr>
  <p:slideViewPr>
    <p:cSldViewPr>
      <p:cViewPr>
        <p:scale>
          <a:sx n="125" d="100"/>
          <a:sy n="125" d="100"/>
        </p:scale>
        <p:origin x="924" y="-3462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28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8465E286-DBFE-40B1-BB11-DA0F9FF293E1}" type="datetimeFigureOut">
              <a:rPr lang="fi-FI" smtClean="0"/>
              <a:t>15.1.2014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721DBFDB-358C-4567-811D-B1B1B9974E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94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E0E9B1A3-2C77-49C8-9D0D-1C7B38512ABC}" type="datetimeFigureOut">
              <a:t>15.1.2014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53A37906-8E92-4B6C-A6C9-2B920EF6B0D2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13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Muokkaa</a:t>
            </a:r>
            <a:r>
              <a:rPr lang="fi-FI" baseline="0" smtClean="0"/>
              <a:t> ensimmäistä mallikäyntikorttia korvaamalla sen sisältö omilla tiedoillasi. Voit vaihtaa logon napsauttamalla Korvaa logolla -kuvaa ja valitsemalla Kuvatyökalut–Muotoile-välilehdessä Muuta kuva.</a:t>
            </a:r>
          </a:p>
          <a:p>
            <a:endParaRPr lang="fi-FI" baseline="0" smtClean="0"/>
          </a:p>
          <a:p>
            <a:r>
              <a:rPr lang="fi-FI" baseline="0" smtClean="0"/>
              <a:t>Jos haluat käyttää tyhjää pohjaa, lisää uusi sivu valitsemalla Aloitus-välilehdessä Uusi dia, kirjoita tekstit tyhjiin paikkamerkkeihin ja lisää logo valitsemalla Lisää kuva.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37906-8E92-4B6C-A6C9-2B920EF6B0D2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827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äyntikortit (10 korttia yhdellä arkill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in paikkamerkki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7845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5322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12" name="Tekstin paikkamerkki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60380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3403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48" name="Tekstin paikkamerkki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4002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25" name="Tekstin paikkamerkki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026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15" name="Tekstin paikkamerkki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117845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16" name="Tekstin paikkamerkki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35322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17" name="Tekstin paikkamerkki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60380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18" name="Tekstin paikkamerkki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73403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19" name="Tekstin paikkamerkki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4002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20" name="Tekstin paikkamerkki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026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23" name="Tekstin paikkamerkki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3009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24" name="Tekstin paikkamerkki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8467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26" name="Tekstin paikkamerkki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3525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27" name="Tekstin paikkamerkki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654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28" name="Tekstin paikkamerkki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7147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29" name="Tekstin paikkamerkki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217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32" name="Tekstin paikkamerkki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3009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33" name="Tekstin paikkamerkki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318467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34" name="Tekstin paikkamerkki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43525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35" name="Tekstin paikkamerkki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5654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36" name="Tekstin paikkamerkki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7147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38" name="Tekstin paikkamerkki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17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41" name="Tekstin paikkamerkki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387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 dirty="0"/>
              <a:t>[</a:t>
            </a:r>
            <a:r>
              <a:rPr lang="fi-FI" noProof="0" dirty="0"/>
              <a:t>Nimi</a:t>
            </a:r>
            <a:r>
              <a:rPr lang="fi-FI" dirty="0"/>
              <a:t>]</a:t>
            </a:r>
          </a:p>
        </p:txBody>
      </p:sp>
      <p:sp>
        <p:nvSpPr>
          <p:cNvPr id="142" name="Tekstin paikkamerkki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501347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43" name="Tekstin paikkamerkki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6405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44" name="Tekstin paikkamerkki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942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45" name="Tekstin paikkamerkki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50027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46" name="Tekstin paikkamerkki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05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50" name="Tekstin paikkamerkki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8387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51" name="Tekstin paikkamerkki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501347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52" name="Tekstin paikkamerkki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26405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53" name="Tekstin paikkamerkki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942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54" name="Tekstin paikkamerkki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50027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55" name="Tekstin paikkamerkki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3" y="56505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58" name="Tekstin paikkamerkki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67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59" name="Tekstin paikkamerkki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4227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60" name="Tekstin paikkamerkki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9285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61" name="Tekstin paikkamerkki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230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62" name="Tekstin paikkamerkki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907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63" name="Tekstin paikkamerkki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3" y="74793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66" name="Tekstin paikkamerkki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667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67" name="Tekstin paikkamerkki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84227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68" name="Tekstin paikkamerkki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9285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210" name="Tekstin paikkamerkki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2230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211" name="Tekstin paikkamerkki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32907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212" name="Tekstin paikkamerkki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3" y="74793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fi-FI"/>
            </a:pPr>
            <a:r>
              <a:rPr lang="fi-FI"/>
              <a:t>[[Puhelin] | [Sähköposti]]</a:t>
            </a:r>
          </a:p>
        </p:txBody>
      </p:sp>
      <p:sp>
        <p:nvSpPr>
          <p:cNvPr id="215" name="Tekstin paikkamerkki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96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216" name="Tekstin paikkamerkki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7107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217" name="Tekstin paikkamerkki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92165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218" name="Tekstin paikkamerkki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518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219" name="Tekstin paikkamerkki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5787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220" name="Tekstin paikkamerkki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3" y="93081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223" name="Tekstin paikkamerkki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496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224" name="Tekstin paikkamerkki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67107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225" name="Tekstin paikkamerkki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92165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226" name="Tekstin paikkamerkki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90518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227" name="Tekstin paikkamerkki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5787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228" name="Tekstin paikkamerkki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3" y="93081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käyntikorttiruudukko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Suorakulmio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Suorakulmio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Suorakulmio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Otsikon paikkamerkki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15.1.2014</a:t>
            </a:fld>
            <a:endParaRPr lang="fi-FI"/>
          </a:p>
        </p:txBody>
      </p:sp>
      <p:sp>
        <p:nvSpPr>
          <p:cNvPr id="5" name="Alatunnisteen paikkamerkki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fi-FI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fi-FI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2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59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kstin paikkamerkki 8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/>
              <a:t>Lassi Kalliomäki</a:t>
            </a:r>
          </a:p>
        </p:txBody>
      </p:sp>
      <p:sp>
        <p:nvSpPr>
          <p:cNvPr id="90" name="Tekstin paikkamerkki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/>
              <a:t>Varapääjohtaja</a:t>
            </a:r>
          </a:p>
        </p:txBody>
      </p:sp>
      <p:sp>
        <p:nvSpPr>
          <p:cNvPr id="92" name="Tekstin paikkamerkki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fi-FI"/>
              <a:t>Fabrikam</a:t>
            </a:r>
          </a:p>
        </p:txBody>
      </p:sp>
      <p:sp>
        <p:nvSpPr>
          <p:cNvPr id="91" name="Tekstin paikkamerkki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Pääkatu 12 | 00100 Helsinki</a:t>
            </a:r>
          </a:p>
        </p:txBody>
      </p:sp>
      <p:sp>
        <p:nvSpPr>
          <p:cNvPr id="95" name="Tekstin paikkamerkki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fi-FI"/>
              <a:t>www.fabrikam.com</a:t>
            </a:r>
          </a:p>
        </p:txBody>
      </p:sp>
      <p:sp>
        <p:nvSpPr>
          <p:cNvPr id="93" name="Tekstin paikkamerkki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fi-FI"/>
              <a:t>09 8765 4321 | lkalliomaki@fabrikam.com</a:t>
            </a:r>
          </a:p>
        </p:txBody>
      </p:sp>
      <p:sp>
        <p:nvSpPr>
          <p:cNvPr id="67" name="Tekstin paikkamerkki 66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8" name="Tekstin paikkamerkki 67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9" name="Tekstin paikkamerkki 68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0" name="Tekstin paikkamerkki 69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1" name="Tekstin paikkamerkki 70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2" name="Tekstin paikkamerkki 71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3" name="Tekstin paikkamerkki 72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5" name="Tekstin paikkamerkki 74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6" name="Tekstin paikkamerkki 75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7" name="Tekstin paikkamerkki 76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88" name="Tekstin paikkamerkki 287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89" name="Tekstin paikkamerkki 288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0" name="Tekstin paikkamerkki 289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1" name="Tekstin paikkamerkki 290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2" name="Tekstin paikkamerkki 291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3" name="Tekstin paikkamerkki 292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4" name="Tekstin paikkamerkki 293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5" name="Tekstin paikkamerkki 294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6" name="Tekstin paikkamerkki 295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7" name="Tekstin paikkamerkki 296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8" name="Tekstin paikkamerkki 297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9" name="Tekstin paikkamerkki 298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0" name="Tekstin paikkamerkki 299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1" name="Tekstin paikkamerkki 30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2" name="Tekstin paikkamerkki 30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3" name="Tekstin paikkamerkki 30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4" name="Tekstin paikkamerkki 30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5" name="Tekstin paikkamerkki 30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6" name="Tekstin paikkamerkki 30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7" name="Tekstin paikkamerkki 30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8" name="Tekstin paikkamerkki 30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9" name="Tekstin paikkamerkki 30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0" name="Tekstin paikkamerkki 30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1" name="Tekstin paikkamerkki 31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2" name="Tekstin paikkamerkki 31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3" name="Tekstin paikkamerkki 312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4" name="Tekstin paikkamerkki 313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5" name="Tekstin paikkamerkki 314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6" name="Tekstin paikkamerkki 315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7" name="Tekstin paikkamerkki 316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8" name="Tekstin paikkamerkki 317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9" name="Tekstin paikkamerkki 318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0" name="Tekstin paikkamerkki 319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1" name="Tekstin paikkamerkki 32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2" name="Tekstin paikkamerkki 32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3" name="Tekstin paikkamerkki 32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4" name="Tekstin paikkamerkki 32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5" name="Tekstin paikkamerkki 32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6" name="Tekstin paikkamerkki 32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7" name="Tekstin paikkamerkki 32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8" name="Tekstin paikkamerkki 32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9" name="Tekstin paikkamerkki 32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30" name="Tekstin paikkamerkki 32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9" name="Kuva 8" descr="Logo" title="Mallikuva"/>
          <p:cNvPicPr preferRelativeResize="0"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7622"/>
            <a:ext cx="601034" cy="288000"/>
          </a:xfrm>
          <a:prstGeom prst="rect">
            <a:avLst/>
          </a:prstGeom>
        </p:spPr>
      </p:pic>
      <p:pic>
        <p:nvPicPr>
          <p:cNvPr id="80" name="Kuva 79" descr="Logo" title="Mallikuva"/>
          <p:cNvPicPr preferRelativeResize="0"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7622"/>
            <a:ext cx="601034" cy="288000"/>
          </a:xfrm>
          <a:prstGeom prst="rect">
            <a:avLst/>
          </a:prstGeom>
        </p:spPr>
      </p:pic>
      <p:pic>
        <p:nvPicPr>
          <p:cNvPr id="81" name="Kuva 80" descr="Logo" title="Mallikuva"/>
          <p:cNvPicPr preferRelativeResize="0"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450592"/>
            <a:ext cx="601034" cy="288000"/>
          </a:xfrm>
          <a:prstGeom prst="rect">
            <a:avLst/>
          </a:prstGeom>
        </p:spPr>
      </p:pic>
      <p:pic>
        <p:nvPicPr>
          <p:cNvPr id="82" name="Kuva 81" descr="Logo" title="Mallikuva"/>
          <p:cNvPicPr preferRelativeResize="0"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450592"/>
            <a:ext cx="601034" cy="288000"/>
          </a:xfrm>
          <a:prstGeom prst="rect">
            <a:avLst/>
          </a:prstGeom>
        </p:spPr>
      </p:pic>
      <p:pic>
        <p:nvPicPr>
          <p:cNvPr id="83" name="Kuva 82" descr="Logo" title="Mallikuva"/>
          <p:cNvPicPr preferRelativeResize="0"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279392"/>
            <a:ext cx="601034" cy="288000"/>
          </a:xfrm>
          <a:prstGeom prst="rect">
            <a:avLst/>
          </a:prstGeom>
        </p:spPr>
      </p:pic>
      <p:pic>
        <p:nvPicPr>
          <p:cNvPr id="84" name="Kuva 83" descr="Logo" title="Mallikuva"/>
          <p:cNvPicPr preferRelativeResize="0"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279392"/>
            <a:ext cx="601034" cy="288000"/>
          </a:xfrm>
          <a:prstGeom prst="rect">
            <a:avLst/>
          </a:prstGeom>
        </p:spPr>
      </p:pic>
      <p:pic>
        <p:nvPicPr>
          <p:cNvPr id="85" name="Kuva 84" descr="Logo" title="Mallikuva"/>
          <p:cNvPicPr preferRelativeResize="0"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08192"/>
            <a:ext cx="601034" cy="288000"/>
          </a:xfrm>
          <a:prstGeom prst="rect">
            <a:avLst/>
          </a:prstGeom>
        </p:spPr>
      </p:pic>
      <p:pic>
        <p:nvPicPr>
          <p:cNvPr id="86" name="Kuva 85" descr="Logo" title="Mallikuva"/>
          <p:cNvPicPr preferRelativeResize="0"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08192"/>
            <a:ext cx="601034" cy="288000"/>
          </a:xfrm>
          <a:prstGeom prst="rect">
            <a:avLst/>
          </a:prstGeom>
        </p:spPr>
      </p:pic>
      <p:pic>
        <p:nvPicPr>
          <p:cNvPr id="87" name="Kuva 86" descr="Logo" title="Mallikuva"/>
          <p:cNvPicPr preferRelativeResize="0"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936992"/>
            <a:ext cx="601034" cy="288000"/>
          </a:xfrm>
          <a:prstGeom prst="rect">
            <a:avLst/>
          </a:prstGeom>
        </p:spPr>
      </p:pic>
      <p:pic>
        <p:nvPicPr>
          <p:cNvPr id="88" name="Kuva 87" descr="Logo" title="Mallikuva"/>
          <p:cNvPicPr preferRelativeResize="0"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936992"/>
            <a:ext cx="601034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äyntikortti - logo, nimi isoilla kirjaimilla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DB07F7-0BBC-4F82-811A-11EDF548596E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15FD88A-5547-42CF-9785-BBD2018BAF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6ADB130-980F-477F-9EBE-BFD4DEE449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</Words>
  <Application>Microsoft Office PowerPoint</Application>
  <PresentationFormat>Mukautettu</PresentationFormat>
  <Paragraphs>10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Käyntikortti - logo, nimi isoilla kirjaimilla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2011-06-28T20:16:38Z</dcterms:created>
  <dcterms:modified xsi:type="dcterms:W3CDTF">2014-01-15T13:05:32Z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