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0031" autoAdjust="0"/>
  </p:normalViewPr>
  <p:slideViewPr>
    <p:cSldViewPr>
      <p:cViewPr>
        <p:scale>
          <a:sx n="150" d="100"/>
          <a:sy n="150" d="100"/>
        </p:scale>
        <p:origin x="564" y="-58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28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842B8A08-B855-4C9E-A853-7B959D4FD169}" type="datetimeFigureOut">
              <a:rPr lang="fi-FI" smtClean="0"/>
              <a:t>10.12.2013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3B477DF4-BED6-489E-84C5-2F5E5E718F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16804A9D-5FD2-4FDE-BAD7-9ACDE960ACB3}" type="datetimeFigureOut">
              <a:t>10.12.2013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2108A67B-D4E7-463C-8DE6-E343473A155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Muokkaa</a:t>
            </a:r>
            <a:r>
              <a:rPr lang="fi-FI" baseline="0" smtClean="0"/>
              <a:t> ensimmäistä mallikäyntikorttia korvaamalla sen sisältö omilla tiedoillasi. Voit vaihtaa logon napsauttamalla Korvaa logolla -kuvaa ja valitsemalla Kuvatyökalut–Muotoile-välilehdessä Muuta kuva.</a:t>
            </a:r>
          </a:p>
          <a:p>
            <a:endParaRPr lang="fi-FI" baseline="0" smtClean="0"/>
          </a:p>
          <a:p>
            <a:r>
              <a:rPr lang="fi-FI" baseline="0" smtClean="0"/>
              <a:t>Jos haluat käyttää tyhjää pohjaa, lisää uusi sivu valitsemalla Aloitus-välilehdessä Uusi dia, kirjoita tekstit tyhjiin paikkamerkkeihin ja lisää logo valitsemalla Lisää kuva.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8A67B-D4E7-463C-8DE6-E343473A155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äyntikortit (10 arkil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in paikkamerkki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12" name="Tekstin paikkamerkki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48" name="Tekstin paikkamerkki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25" name="Tekstin paikkamerkki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83" name="Tekstin paikkamerkki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84" name="Tekstin paikkamerkki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85" name="Tekstin paikkamerkki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86" name="Tekstin paikkamerkki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87" name="Tekstin paikkamerkki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88" name="Tekstin paikkamerkki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91" name="Tekstin paikkamerkki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92" name="Tekstin paikkamerkki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93" name="Tekstin paikkamerkki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94" name="Tekstin paikkamerkki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95" name="Tekstin paikkamerkki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96" name="Tekstin paikkamerkki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99" name="Tekstin paikkamerkki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00" name="Tekstin paikkamerkki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01" name="Tekstin paikkamerkki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02" name="Tekstin paikkamerkki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03" name="Tekstin paikkamerkki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04" name="Tekstin paikkamerkki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07" name="Tekstin paikkamerkki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08" name="Tekstin paikkamerkki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09" name="Tekstin paikkamerkki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10" name="Tekstin paikkamerkki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11" name="Tekstin paikkamerkki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13" name="Tekstin paikkamerkki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70" name="Tekstin paikkamerkki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71" name="Tekstin paikkamerkki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72" name="Tekstin paikkamerkki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73" name="Tekstin paikkamerkki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74" name="Tekstin paikkamerkki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75" name="Tekstin paikkamerkki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78" name="Tekstin paikkamerkki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79" name="Tekstin paikkamerkki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80" name="Tekstin paikkamerkki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81" name="Tekstin paikkamerkki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82" name="Tekstin paikkamerkki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83" name="Tekstin paikkamerkki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86" name="Tekstin paikkamerkki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87" name="Tekstin paikkamerkki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88" name="Tekstin paikkamerkki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89" name="Tekstin paikkamerkki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90" name="Tekstin paikkamerkki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91" name="Tekstin paikkamerkki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194" name="Tekstin paikkamerkki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195" name="Tekstin paikkamerkki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196" name="Tekstin paikkamerkki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197" name="Tekstin paikkamerkki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198" name="Tekstin paikkamerkki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199" name="Tekstin paikkamerkki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  <p:sp>
        <p:nvSpPr>
          <p:cNvPr id="202" name="Tekstin paikkamerkki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900"/>
            </a:lvl2pPr>
            <a:lvl3pPr marL="0" indent="0" latinLnBrk="0">
              <a:spcBef>
                <a:spcPts val="0"/>
              </a:spcBef>
              <a:buNone/>
              <a:defRPr lang="fi-FI" sz="900"/>
            </a:lvl3pPr>
            <a:lvl4pPr marL="0" indent="0" latinLnBrk="0">
              <a:spcBef>
                <a:spcPts val="0"/>
              </a:spcBef>
              <a:buNone/>
              <a:defRPr lang="fi-FI" sz="900"/>
            </a:lvl4pPr>
            <a:lvl5pPr marL="0" indent="0" latinLnBrk="0">
              <a:spcBef>
                <a:spcPts val="0"/>
              </a:spcBef>
              <a:buNone/>
              <a:defRPr lang="fi-FI" sz="900"/>
            </a:lvl5pPr>
          </a:lstStyle>
          <a:p>
            <a:pPr lvl="0"/>
            <a:r>
              <a:rPr lang="fi-FI"/>
              <a:t>[Nimi]</a:t>
            </a:r>
          </a:p>
        </p:txBody>
      </p:sp>
      <p:sp>
        <p:nvSpPr>
          <p:cNvPr id="203" name="Tekstin paikkamerkki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[Tehtävänimike]</a:t>
            </a:r>
          </a:p>
        </p:txBody>
      </p:sp>
      <p:sp>
        <p:nvSpPr>
          <p:cNvPr id="204" name="Tekstin paikkamerkki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[Yritys]</a:t>
            </a:r>
          </a:p>
        </p:txBody>
      </p:sp>
      <p:sp>
        <p:nvSpPr>
          <p:cNvPr id="205" name="Tekstin paikkamerkki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fi-FI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i-FI"/>
              <a:t>[Katuosoite, postinumero ja postitoimipaikka]</a:t>
            </a:r>
          </a:p>
        </p:txBody>
      </p:sp>
      <p:sp>
        <p:nvSpPr>
          <p:cNvPr id="206" name="Tekstin paikkamerkki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fi-FI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fi-FI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[Verkko-osoite]</a:t>
            </a:r>
          </a:p>
        </p:txBody>
      </p:sp>
      <p:sp>
        <p:nvSpPr>
          <p:cNvPr id="207" name="Tekstin paikkamerkki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fi-FI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700"/>
            </a:lvl2pPr>
            <a:lvl3pPr marL="0" indent="0" latinLnBrk="0">
              <a:spcBef>
                <a:spcPts val="0"/>
              </a:spcBef>
              <a:buNone/>
              <a:defRPr lang="fi-FI" sz="700"/>
            </a:lvl3pPr>
            <a:lvl4pPr marL="0" indent="0" latinLnBrk="0">
              <a:spcBef>
                <a:spcPts val="0"/>
              </a:spcBef>
              <a:buNone/>
              <a:defRPr lang="fi-FI" sz="700"/>
            </a:lvl4pPr>
            <a:lvl5pPr marL="0" indent="0" latinLnBrk="0">
              <a:spcBef>
                <a:spcPts val="0"/>
              </a:spcBef>
              <a:buNone/>
              <a:defRPr lang="fi-FI" sz="700"/>
            </a:lvl5pPr>
          </a:lstStyle>
          <a:p>
            <a:pPr lvl="0"/>
            <a:r>
              <a:rPr lang="fi-FI"/>
              <a:t>[Puhelin] | [Sähköposti]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käyntikorttiruudukko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Suorakulmio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Suorakulmio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Suorakulmio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Otsikon paikkamerkki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10.12.2013</a:t>
            </a:fld>
            <a:endParaRPr lang="fi-FI"/>
          </a:p>
        </p:txBody>
      </p:sp>
      <p:sp>
        <p:nvSpPr>
          <p:cNvPr id="5" name="Alatunnisteen paikkamerkki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fi-FI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fi-FI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kstin paikkamerkki 8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/>
              <a:t>Esko Sario</a:t>
            </a:r>
          </a:p>
        </p:txBody>
      </p:sp>
      <p:sp>
        <p:nvSpPr>
          <p:cNvPr id="90" name="Tekstin paikkamerkki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/>
              <a:t>Varapääjohtaja</a:t>
            </a:r>
          </a:p>
        </p:txBody>
      </p:sp>
      <p:sp>
        <p:nvSpPr>
          <p:cNvPr id="92" name="Tekstin paikkamerkki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fi-FI"/>
              <a:t>Fabrikam</a:t>
            </a:r>
          </a:p>
        </p:txBody>
      </p:sp>
      <p:sp>
        <p:nvSpPr>
          <p:cNvPr id="91" name="Tekstin paikkamerkki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Pääkatu 12 | 00100 Helsinki</a:t>
            </a:r>
          </a:p>
        </p:txBody>
      </p:sp>
      <p:sp>
        <p:nvSpPr>
          <p:cNvPr id="95" name="Tekstin paikkamerkki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fi-FI"/>
              <a:t>www.fabrikam.com</a:t>
            </a:r>
          </a:p>
        </p:txBody>
      </p:sp>
      <p:sp>
        <p:nvSpPr>
          <p:cNvPr id="93" name="Tekstin paikkamerkki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fi-FI"/>
              <a:t>09 8765 4321 | esario@fabrikam.com</a:t>
            </a:r>
          </a:p>
        </p:txBody>
      </p:sp>
      <p:sp>
        <p:nvSpPr>
          <p:cNvPr id="337" name="Tekstin paikkamerkki 336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38" name="Tekstin paikkamerkki 337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39" name="Tekstin paikkamerkki 338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0" name="Tekstin paikkamerkki 339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1" name="Tekstin paikkamerkki 340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2" name="Tekstin paikkamerkki 341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3" name="Tekstin paikkamerkki 342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4" name="Tekstin paikkamerkki 343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5" name="Tekstin paikkamerkki 344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6" name="Tekstin paikkamerkki 345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7" name="Tekstin paikkamerkki 346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8" name="Tekstin paikkamerkki 347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49" name="Tekstin paikkamerkki 348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0" name="Tekstin paikkamerkki 349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1" name="Tekstin paikkamerkki 350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2" name="Tekstin paikkamerkki 351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3" name="Tekstin paikkamerkki 352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4" name="Tekstin paikkamerkki 353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5" name="Tekstin paikkamerkki 354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6" name="Tekstin paikkamerkki 355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7" name="Tekstin paikkamerkki 356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8" name="Tekstin paikkamerkki 357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59" name="Tekstin paikkamerkki 358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0" name="Tekstin paikkamerkki 359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1" name="Tekstin paikkamerkki 36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2" name="Tekstin paikkamerkki 36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3" name="Tekstin paikkamerkki 36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4" name="Tekstin paikkamerkki 36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5" name="Tekstin paikkamerkki 36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6" name="Tekstin paikkamerkki 36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7" name="Tekstin paikkamerkki 36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8" name="Tekstin paikkamerkki 36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69" name="Tekstin paikkamerkki 36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70" name="Tekstin paikkamerkki 36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71" name="Tekstin paikkamerkki 37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72" name="Tekstin paikkamerkki 37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73" name="Tekstin paikkamerkki 372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74" name="Tekstin paikkamerkki 373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75" name="Tekstin paikkamerkki 374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76" name="Tekstin paikkamerkki 375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77" name="Tekstin paikkamerkki 376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78" name="Tekstin paikkamerkki 377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79" name="Tekstin paikkamerkki 378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80" name="Tekstin paikkamerkki 379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81" name="Tekstin paikkamerkki 38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82" name="Tekstin paikkamerkki 38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83" name="Tekstin paikkamerkki 38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84" name="Tekstin paikkamerkki 38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85" name="Tekstin paikkamerkki 38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86" name="Tekstin paikkamerkki 38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87" name="Tekstin paikkamerkki 38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88" name="Tekstin paikkamerkki 38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89" name="Tekstin paikkamerkki 38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90" name="Tekstin paikkamerkki 38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9" name="Kuva 8" descr="Logo" title="Mallikuva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7622"/>
            <a:ext cx="601034" cy="288000"/>
          </a:xfrm>
          <a:prstGeom prst="rect">
            <a:avLst/>
          </a:prstGeom>
        </p:spPr>
      </p:pic>
      <p:pic>
        <p:nvPicPr>
          <p:cNvPr id="80" name="Kuva 79" descr="Logo" title="Mallikuva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7622"/>
            <a:ext cx="601034" cy="288000"/>
          </a:xfrm>
          <a:prstGeom prst="rect">
            <a:avLst/>
          </a:prstGeom>
        </p:spPr>
      </p:pic>
      <p:pic>
        <p:nvPicPr>
          <p:cNvPr id="81" name="Kuva 80" descr="Logo" title="Mallikuva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450592"/>
            <a:ext cx="601034" cy="288000"/>
          </a:xfrm>
          <a:prstGeom prst="rect">
            <a:avLst/>
          </a:prstGeom>
        </p:spPr>
      </p:pic>
      <p:pic>
        <p:nvPicPr>
          <p:cNvPr id="82" name="Kuva 81" descr="Logo" title="Mallikuva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450592"/>
            <a:ext cx="601034" cy="288000"/>
          </a:xfrm>
          <a:prstGeom prst="rect">
            <a:avLst/>
          </a:prstGeom>
        </p:spPr>
      </p:pic>
      <p:pic>
        <p:nvPicPr>
          <p:cNvPr id="83" name="Kuva 82" descr="Logo" title="Mallikuva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279392"/>
            <a:ext cx="601034" cy="288000"/>
          </a:xfrm>
          <a:prstGeom prst="rect">
            <a:avLst/>
          </a:prstGeom>
        </p:spPr>
      </p:pic>
      <p:pic>
        <p:nvPicPr>
          <p:cNvPr id="84" name="Kuva 83" descr="Logo" title="Mallikuva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279392"/>
            <a:ext cx="601034" cy="288000"/>
          </a:xfrm>
          <a:prstGeom prst="rect">
            <a:avLst/>
          </a:prstGeom>
        </p:spPr>
      </p:pic>
      <p:pic>
        <p:nvPicPr>
          <p:cNvPr id="85" name="Kuva 84" descr="Logo" title="Mallikuva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08192"/>
            <a:ext cx="601034" cy="288000"/>
          </a:xfrm>
          <a:prstGeom prst="rect">
            <a:avLst/>
          </a:prstGeom>
        </p:spPr>
      </p:pic>
      <p:pic>
        <p:nvPicPr>
          <p:cNvPr id="86" name="Kuva 85" descr="Logo" title="Mallikuva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08192"/>
            <a:ext cx="601034" cy="288000"/>
          </a:xfrm>
          <a:prstGeom prst="rect">
            <a:avLst/>
          </a:prstGeom>
        </p:spPr>
      </p:pic>
      <p:pic>
        <p:nvPicPr>
          <p:cNvPr id="87" name="Kuva 86" descr="Logo" title="Mallikuva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936992"/>
            <a:ext cx="601034" cy="288000"/>
          </a:xfrm>
          <a:prstGeom prst="rect">
            <a:avLst/>
          </a:prstGeom>
        </p:spPr>
      </p:pic>
      <p:pic>
        <p:nvPicPr>
          <p:cNvPr id="88" name="Kuva 87" descr="Logo" title="Mallikuva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936992"/>
            <a:ext cx="601034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äyntikortti (logo sekä nimi isolla alkukirjaimella)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DCD46B-3945-411C-AF3D-A546813FD7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2F36FFD-7C24-47D7-8F42-C960F8D55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3AC6B6-C4EF-427F-B5D4-911AF4E50C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</Words>
  <Application>Microsoft Office PowerPoint</Application>
  <PresentationFormat>Mukautettu</PresentationFormat>
  <Paragraphs>10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Cambria</vt:lpstr>
      <vt:lpstr>Käyntikortti (logo sekä nimi isolla alkukirjaimella)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2013-07-30T12:17:19Z</dcterms:created>
  <dcterms:modified xsi:type="dcterms:W3CDTF">2013-12-10T14:10:01Z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