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7772400" cy="10058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448" userDrawn="1">
          <p15:clr>
            <a:srgbClr val="A4A3A4"/>
          </p15:clr>
        </p15:guide>
        <p15:guide id="2" orient="horz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200" d="100"/>
          <a:sy n="200" d="100"/>
        </p:scale>
        <p:origin x="-102" y="-3738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2" d="100"/>
          <a:sy n="62" d="100"/>
        </p:scale>
        <p:origin x="198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AAA1FAB4-6D67-4D9A-8B9F-E4530F6DE81E}" type="datetimeFigureOut">
              <a:rPr lang="fi-FI" smtClean="0"/>
              <a:t>13.12.2013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877907D8-5914-4663-929A-4C8E5FFDEBB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727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085F4EFC-11B2-408A-A3EB-619432DF2FB3}" type="datetimeFigureOut">
              <a:t>13.12.2013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037336D3-8344-4427-A975-48AA68DBEEBD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4572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Muokkaa ensimmäistä mallikäyntikorttia</a:t>
            </a:r>
            <a:r>
              <a:rPr lang="fi-FI" baseline="0" dirty="0" smtClean="0"/>
              <a:t> korvaamalla sen sisältö omilla tiedoillasi. Voit vaihtaa logon napsauttamalla Korvaa logolla -kuvaa ja valitsemalla Kuvatyökalut–Muotoile-välilehdessä Muuta kuva. Jos haluat käyttää tyhjää pohjaa, lisää uusi sivu valitsemalla Aloitus-välilehdessä Uusi dia, kirjoita tekstit tyhjiin paikkamerkkeihin ja lisää logo valitsemalla Lisää kuva.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336D3-8344-4427-A975-48AA68DBEEBD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4799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äyntikortit (10 arkil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kstin paikkamerkki 19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635790"/>
            <a:ext cx="1905000" cy="18528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1200" b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[Nimi]</a:t>
            </a:r>
          </a:p>
        </p:txBody>
      </p:sp>
      <p:sp>
        <p:nvSpPr>
          <p:cNvPr id="22" name="Tekstin paikkamerkki 21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816875"/>
            <a:ext cx="1901536" cy="14038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112" name="Tekstin paikkamerkki 31"/>
          <p:cNvSpPr>
            <a:spLocks noGrp="1"/>
          </p:cNvSpPr>
          <p:nvPr>
            <p:ph type="body" sz="quarter" idx="80" hasCustomPrompt="1"/>
          </p:nvPr>
        </p:nvSpPr>
        <p:spPr>
          <a:xfrm>
            <a:off x="914400" y="1524408"/>
            <a:ext cx="2743200" cy="140081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900" b="1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[Yritys]</a:t>
            </a:r>
          </a:p>
        </p:txBody>
      </p:sp>
      <p:sp>
        <p:nvSpPr>
          <p:cNvPr id="32" name="Tekstin paikkamerkki 31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1666459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[Katuosoite, postinumero ja postitoimipaikka]</a:t>
            </a:r>
          </a:p>
        </p:txBody>
      </p:sp>
      <p:sp>
        <p:nvSpPr>
          <p:cNvPr id="24" name="Tekstin paikkamerkki 23"/>
          <p:cNvSpPr>
            <a:spLocks noGrp="1"/>
          </p:cNvSpPr>
          <p:nvPr>
            <p:ph type="body" sz="quarter" idx="12" hasCustomPrompt="1"/>
          </p:nvPr>
        </p:nvSpPr>
        <p:spPr>
          <a:xfrm>
            <a:off x="914398" y="1908949"/>
            <a:ext cx="228602" cy="1280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/>
              <a:t>PUH. |</a:t>
            </a:r>
          </a:p>
        </p:txBody>
      </p:sp>
      <p:sp>
        <p:nvSpPr>
          <p:cNvPr id="125" name="Tekstin paikkamerkki 23"/>
          <p:cNvSpPr>
            <a:spLocks noGrp="1"/>
          </p:cNvSpPr>
          <p:nvPr>
            <p:ph type="body" sz="quarter" idx="82" hasCustomPrompt="1"/>
          </p:nvPr>
        </p:nvSpPr>
        <p:spPr>
          <a:xfrm>
            <a:off x="1154539" y="1892647"/>
            <a:ext cx="857533" cy="1280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 dirty="0"/>
              <a:t>[Puhelinnumero]</a:t>
            </a:r>
          </a:p>
        </p:txBody>
      </p:sp>
      <p:sp>
        <p:nvSpPr>
          <p:cNvPr id="113" name="Tekstin paikkamerkki 23"/>
          <p:cNvSpPr>
            <a:spLocks noGrp="1"/>
          </p:cNvSpPr>
          <p:nvPr>
            <p:ph type="body" sz="quarter" idx="81" hasCustomPrompt="1"/>
          </p:nvPr>
        </p:nvSpPr>
        <p:spPr>
          <a:xfrm>
            <a:off x="2012073" y="1908949"/>
            <a:ext cx="421566" cy="1280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 dirty="0"/>
              <a:t>S-POSTI |</a:t>
            </a:r>
          </a:p>
        </p:txBody>
      </p:sp>
      <p:sp>
        <p:nvSpPr>
          <p:cNvPr id="137" name="Tekstin paikkamerkki 23"/>
          <p:cNvSpPr>
            <a:spLocks noGrp="1"/>
          </p:cNvSpPr>
          <p:nvPr>
            <p:ph type="body" sz="quarter" idx="83" hasCustomPrompt="1"/>
          </p:nvPr>
        </p:nvSpPr>
        <p:spPr>
          <a:xfrm>
            <a:off x="2378368" y="1892647"/>
            <a:ext cx="1279232" cy="1280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 dirty="0"/>
              <a:t>[Sähköposti]</a:t>
            </a:r>
          </a:p>
        </p:txBody>
      </p:sp>
      <p:sp>
        <p:nvSpPr>
          <p:cNvPr id="28" name="Tekstin paikkamerkki 27"/>
          <p:cNvSpPr>
            <a:spLocks noGrp="1"/>
          </p:cNvSpPr>
          <p:nvPr>
            <p:ph type="body" sz="quarter" idx="14" hasCustomPrompt="1"/>
          </p:nvPr>
        </p:nvSpPr>
        <p:spPr>
          <a:xfrm>
            <a:off x="914399" y="2016185"/>
            <a:ext cx="373131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700" baseline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 dirty="0"/>
              <a:t>Internet |</a:t>
            </a:r>
          </a:p>
        </p:txBody>
      </p:sp>
      <p:sp>
        <p:nvSpPr>
          <p:cNvPr id="148" name="Tekstin paikkamerkki 27"/>
          <p:cNvSpPr>
            <a:spLocks noGrp="1"/>
          </p:cNvSpPr>
          <p:nvPr>
            <p:ph type="body" sz="quarter" idx="84" hasCustomPrompt="1"/>
          </p:nvPr>
        </p:nvSpPr>
        <p:spPr>
          <a:xfrm>
            <a:off x="1302198" y="2019939"/>
            <a:ext cx="2355402" cy="1280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900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 dirty="0"/>
              <a:t>[Verkko-osoite]</a:t>
            </a:r>
          </a:p>
        </p:txBody>
      </p:sp>
      <p:sp>
        <p:nvSpPr>
          <p:cNvPr id="169" name="Tekstin paikkamerkki 19"/>
          <p:cNvSpPr>
            <a:spLocks noGrp="1"/>
          </p:cNvSpPr>
          <p:nvPr>
            <p:ph type="body" sz="quarter" idx="85" hasCustomPrompt="1"/>
          </p:nvPr>
        </p:nvSpPr>
        <p:spPr>
          <a:xfrm>
            <a:off x="914400" y="2484249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1200" b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[Nimi]</a:t>
            </a:r>
          </a:p>
        </p:txBody>
      </p:sp>
      <p:sp>
        <p:nvSpPr>
          <p:cNvPr id="170" name="Tekstin paikkamerkki 21"/>
          <p:cNvSpPr>
            <a:spLocks noGrp="1"/>
          </p:cNvSpPr>
          <p:nvPr>
            <p:ph type="body" sz="quarter" idx="86" hasCustomPrompt="1"/>
          </p:nvPr>
        </p:nvSpPr>
        <p:spPr>
          <a:xfrm>
            <a:off x="914400" y="2655077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171" name="Tekstin paikkamerkki 31"/>
          <p:cNvSpPr>
            <a:spLocks noGrp="1"/>
          </p:cNvSpPr>
          <p:nvPr>
            <p:ph type="body" sz="quarter" idx="87" hasCustomPrompt="1"/>
          </p:nvPr>
        </p:nvSpPr>
        <p:spPr>
          <a:xfrm>
            <a:off x="914400" y="335642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9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[Yritys]</a:t>
            </a:r>
          </a:p>
        </p:txBody>
      </p:sp>
      <p:sp>
        <p:nvSpPr>
          <p:cNvPr id="172" name="Tekstin paikkamerkki 31"/>
          <p:cNvSpPr>
            <a:spLocks noGrp="1"/>
          </p:cNvSpPr>
          <p:nvPr>
            <p:ph type="body" sz="quarter" idx="88" hasCustomPrompt="1"/>
          </p:nvPr>
        </p:nvSpPr>
        <p:spPr>
          <a:xfrm>
            <a:off x="914400" y="349847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[Katuosoite, postinumero ja postitoimipaikka]</a:t>
            </a:r>
          </a:p>
        </p:txBody>
      </p:sp>
      <p:sp>
        <p:nvSpPr>
          <p:cNvPr id="173" name="Tekstin paikkamerkki 23"/>
          <p:cNvSpPr>
            <a:spLocks noGrp="1"/>
          </p:cNvSpPr>
          <p:nvPr>
            <p:ph type="body" sz="quarter" idx="89" hasCustomPrompt="1"/>
          </p:nvPr>
        </p:nvSpPr>
        <p:spPr>
          <a:xfrm>
            <a:off x="914398" y="3743348"/>
            <a:ext cx="292102" cy="12380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/>
              <a:t>PUH. |</a:t>
            </a:r>
          </a:p>
        </p:txBody>
      </p:sp>
      <p:sp>
        <p:nvSpPr>
          <p:cNvPr id="174" name="Tekstin paikkamerkki 23"/>
          <p:cNvSpPr>
            <a:spLocks noGrp="1"/>
          </p:cNvSpPr>
          <p:nvPr>
            <p:ph type="body" sz="quarter" idx="90" hasCustomPrompt="1"/>
          </p:nvPr>
        </p:nvSpPr>
        <p:spPr>
          <a:xfrm>
            <a:off x="1154540" y="3731808"/>
            <a:ext cx="90286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 dirty="0"/>
              <a:t>[Puhelinnumero]</a:t>
            </a:r>
          </a:p>
        </p:txBody>
      </p:sp>
      <p:sp>
        <p:nvSpPr>
          <p:cNvPr id="175" name="Tekstin paikkamerkki 23"/>
          <p:cNvSpPr>
            <a:spLocks noGrp="1"/>
          </p:cNvSpPr>
          <p:nvPr>
            <p:ph type="body" sz="quarter" idx="91" hasCustomPrompt="1"/>
          </p:nvPr>
        </p:nvSpPr>
        <p:spPr>
          <a:xfrm>
            <a:off x="2012075" y="3743348"/>
            <a:ext cx="378695" cy="1174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 dirty="0"/>
              <a:t>S-POSTI |</a:t>
            </a:r>
          </a:p>
        </p:txBody>
      </p:sp>
      <p:sp>
        <p:nvSpPr>
          <p:cNvPr id="176" name="Tekstin paikkamerkki 23"/>
          <p:cNvSpPr>
            <a:spLocks noGrp="1"/>
          </p:cNvSpPr>
          <p:nvPr>
            <p:ph type="body" sz="quarter" idx="92" hasCustomPrompt="1"/>
          </p:nvPr>
        </p:nvSpPr>
        <p:spPr>
          <a:xfrm>
            <a:off x="2379510" y="3731808"/>
            <a:ext cx="127809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 dirty="0"/>
              <a:t>[Sähköposti]</a:t>
            </a:r>
          </a:p>
        </p:txBody>
      </p:sp>
      <p:sp>
        <p:nvSpPr>
          <p:cNvPr id="177" name="Tekstin paikkamerkki 27"/>
          <p:cNvSpPr>
            <a:spLocks noGrp="1"/>
          </p:cNvSpPr>
          <p:nvPr>
            <p:ph type="body" sz="quarter" idx="93" hasCustomPrompt="1"/>
          </p:nvPr>
        </p:nvSpPr>
        <p:spPr>
          <a:xfrm>
            <a:off x="914400" y="3869632"/>
            <a:ext cx="381000" cy="124518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700" baseline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 dirty="0"/>
              <a:t>Internet |</a:t>
            </a:r>
          </a:p>
        </p:txBody>
      </p:sp>
      <p:sp>
        <p:nvSpPr>
          <p:cNvPr id="178" name="Tekstin paikkamerkki 27"/>
          <p:cNvSpPr>
            <a:spLocks noGrp="1"/>
          </p:cNvSpPr>
          <p:nvPr>
            <p:ph type="body" sz="quarter" idx="94" hasCustomPrompt="1"/>
          </p:nvPr>
        </p:nvSpPr>
        <p:spPr>
          <a:xfrm>
            <a:off x="1295400" y="3863862"/>
            <a:ext cx="236220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900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 dirty="0"/>
              <a:t>[Verkko-osoite]</a:t>
            </a:r>
          </a:p>
        </p:txBody>
      </p:sp>
      <p:sp>
        <p:nvSpPr>
          <p:cNvPr id="179" name="Tekstin paikkamerkki 19"/>
          <p:cNvSpPr>
            <a:spLocks noGrp="1"/>
          </p:cNvSpPr>
          <p:nvPr>
            <p:ph type="body" sz="quarter" idx="95" hasCustomPrompt="1"/>
          </p:nvPr>
        </p:nvSpPr>
        <p:spPr>
          <a:xfrm>
            <a:off x="914400" y="4309133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1200" b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[Nimi]</a:t>
            </a:r>
          </a:p>
        </p:txBody>
      </p:sp>
      <p:sp>
        <p:nvSpPr>
          <p:cNvPr id="180" name="Tekstin paikkamerkki 21"/>
          <p:cNvSpPr>
            <a:spLocks noGrp="1"/>
          </p:cNvSpPr>
          <p:nvPr>
            <p:ph type="body" sz="quarter" idx="96" hasCustomPrompt="1"/>
          </p:nvPr>
        </p:nvSpPr>
        <p:spPr>
          <a:xfrm>
            <a:off x="914400" y="4479961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181" name="Tekstin paikkamerkki 31"/>
          <p:cNvSpPr>
            <a:spLocks noGrp="1"/>
          </p:cNvSpPr>
          <p:nvPr>
            <p:ph type="body" sz="quarter" idx="97" hasCustomPrompt="1"/>
          </p:nvPr>
        </p:nvSpPr>
        <p:spPr>
          <a:xfrm>
            <a:off x="914400" y="5181311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900" b="1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[Yritys]</a:t>
            </a:r>
          </a:p>
        </p:txBody>
      </p:sp>
      <p:sp>
        <p:nvSpPr>
          <p:cNvPr id="182" name="Tekstin paikkamerkki 31"/>
          <p:cNvSpPr>
            <a:spLocks noGrp="1"/>
          </p:cNvSpPr>
          <p:nvPr>
            <p:ph type="body" sz="quarter" idx="98" hasCustomPrompt="1"/>
          </p:nvPr>
        </p:nvSpPr>
        <p:spPr>
          <a:xfrm>
            <a:off x="914400" y="5323361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[Katuosoite, postinumero ja postitoimipaikka]</a:t>
            </a:r>
          </a:p>
        </p:txBody>
      </p:sp>
      <p:sp>
        <p:nvSpPr>
          <p:cNvPr id="183" name="Tekstin paikkamerkki 23"/>
          <p:cNvSpPr>
            <a:spLocks noGrp="1"/>
          </p:cNvSpPr>
          <p:nvPr>
            <p:ph type="body" sz="quarter" idx="99" hasCustomPrompt="1"/>
          </p:nvPr>
        </p:nvSpPr>
        <p:spPr>
          <a:xfrm>
            <a:off x="914398" y="5568232"/>
            <a:ext cx="29210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 dirty="0"/>
              <a:t>PUH. |</a:t>
            </a:r>
          </a:p>
        </p:txBody>
      </p:sp>
      <p:sp>
        <p:nvSpPr>
          <p:cNvPr id="184" name="Tekstin paikkamerkki 23"/>
          <p:cNvSpPr>
            <a:spLocks noGrp="1"/>
          </p:cNvSpPr>
          <p:nvPr>
            <p:ph type="body" sz="quarter" idx="100" hasCustomPrompt="1"/>
          </p:nvPr>
        </p:nvSpPr>
        <p:spPr>
          <a:xfrm>
            <a:off x="1154539" y="5556692"/>
            <a:ext cx="857535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 dirty="0"/>
              <a:t>[Puhelinnumero]</a:t>
            </a:r>
          </a:p>
        </p:txBody>
      </p:sp>
      <p:sp>
        <p:nvSpPr>
          <p:cNvPr id="185" name="Tekstin paikkamerkki 23"/>
          <p:cNvSpPr>
            <a:spLocks noGrp="1"/>
          </p:cNvSpPr>
          <p:nvPr>
            <p:ph type="body" sz="quarter" idx="101" hasCustomPrompt="1"/>
          </p:nvPr>
        </p:nvSpPr>
        <p:spPr>
          <a:xfrm>
            <a:off x="2014433" y="5568232"/>
            <a:ext cx="39062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 dirty="0"/>
              <a:t>S-POSTI |</a:t>
            </a:r>
          </a:p>
        </p:txBody>
      </p:sp>
      <p:sp>
        <p:nvSpPr>
          <p:cNvPr id="186" name="Tekstin paikkamerkki 23"/>
          <p:cNvSpPr>
            <a:spLocks noGrp="1"/>
          </p:cNvSpPr>
          <p:nvPr>
            <p:ph type="body" sz="quarter" idx="102" hasCustomPrompt="1"/>
          </p:nvPr>
        </p:nvSpPr>
        <p:spPr>
          <a:xfrm>
            <a:off x="2379510" y="5556692"/>
            <a:ext cx="1209574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 dirty="0"/>
              <a:t>[Sähköposti]</a:t>
            </a:r>
          </a:p>
        </p:txBody>
      </p:sp>
      <p:sp>
        <p:nvSpPr>
          <p:cNvPr id="187" name="Tekstin paikkamerkki 27"/>
          <p:cNvSpPr>
            <a:spLocks noGrp="1"/>
          </p:cNvSpPr>
          <p:nvPr>
            <p:ph type="body" sz="quarter" idx="103" hasCustomPrompt="1"/>
          </p:nvPr>
        </p:nvSpPr>
        <p:spPr>
          <a:xfrm>
            <a:off x="914400" y="5694516"/>
            <a:ext cx="38100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700" baseline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 dirty="0"/>
              <a:t>Internet |</a:t>
            </a:r>
          </a:p>
        </p:txBody>
      </p:sp>
      <p:sp>
        <p:nvSpPr>
          <p:cNvPr id="188" name="Tekstin paikkamerkki 27"/>
          <p:cNvSpPr>
            <a:spLocks noGrp="1"/>
          </p:cNvSpPr>
          <p:nvPr>
            <p:ph type="body" sz="quarter" idx="104" hasCustomPrompt="1"/>
          </p:nvPr>
        </p:nvSpPr>
        <p:spPr>
          <a:xfrm>
            <a:off x="1295400" y="5688746"/>
            <a:ext cx="236220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900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 dirty="0"/>
              <a:t>[Verkko-osoite]</a:t>
            </a:r>
          </a:p>
        </p:txBody>
      </p:sp>
      <p:sp>
        <p:nvSpPr>
          <p:cNvPr id="189" name="Tekstin paikkamerkki 19"/>
          <p:cNvSpPr>
            <a:spLocks noGrp="1"/>
          </p:cNvSpPr>
          <p:nvPr>
            <p:ph type="body" sz="quarter" idx="105" hasCustomPrompt="1"/>
          </p:nvPr>
        </p:nvSpPr>
        <p:spPr>
          <a:xfrm>
            <a:off x="914400" y="6141349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1200" b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[Nimi]</a:t>
            </a:r>
          </a:p>
        </p:txBody>
      </p:sp>
      <p:sp>
        <p:nvSpPr>
          <p:cNvPr id="190" name="Tekstin paikkamerkki 21"/>
          <p:cNvSpPr>
            <a:spLocks noGrp="1"/>
          </p:cNvSpPr>
          <p:nvPr>
            <p:ph type="body" sz="quarter" idx="106" hasCustomPrompt="1"/>
          </p:nvPr>
        </p:nvSpPr>
        <p:spPr>
          <a:xfrm>
            <a:off x="914400" y="6312177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191" name="Tekstin paikkamerkki 31"/>
          <p:cNvSpPr>
            <a:spLocks noGrp="1"/>
          </p:cNvSpPr>
          <p:nvPr>
            <p:ph type="body" sz="quarter" idx="107" hasCustomPrompt="1"/>
          </p:nvPr>
        </p:nvSpPr>
        <p:spPr>
          <a:xfrm>
            <a:off x="914400" y="701352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900" b="1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[Yritys]</a:t>
            </a:r>
          </a:p>
        </p:txBody>
      </p:sp>
      <p:sp>
        <p:nvSpPr>
          <p:cNvPr id="192" name="Tekstin paikkamerkki 31"/>
          <p:cNvSpPr>
            <a:spLocks noGrp="1"/>
          </p:cNvSpPr>
          <p:nvPr>
            <p:ph type="body" sz="quarter" idx="108" hasCustomPrompt="1"/>
          </p:nvPr>
        </p:nvSpPr>
        <p:spPr>
          <a:xfrm>
            <a:off x="914400" y="715557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[Katuosoite, postinumero ja postitoimipaikka]</a:t>
            </a:r>
          </a:p>
        </p:txBody>
      </p:sp>
      <p:sp>
        <p:nvSpPr>
          <p:cNvPr id="193" name="Tekstin paikkamerkki 23"/>
          <p:cNvSpPr>
            <a:spLocks noGrp="1"/>
          </p:cNvSpPr>
          <p:nvPr>
            <p:ph type="body" sz="quarter" idx="109" hasCustomPrompt="1"/>
          </p:nvPr>
        </p:nvSpPr>
        <p:spPr>
          <a:xfrm>
            <a:off x="914398" y="7400448"/>
            <a:ext cx="25359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 dirty="0"/>
              <a:t>PUH. |</a:t>
            </a:r>
          </a:p>
        </p:txBody>
      </p:sp>
      <p:sp>
        <p:nvSpPr>
          <p:cNvPr id="194" name="Tekstin paikkamerkki 23"/>
          <p:cNvSpPr>
            <a:spLocks noGrp="1"/>
          </p:cNvSpPr>
          <p:nvPr>
            <p:ph type="body" sz="quarter" idx="110" hasCustomPrompt="1"/>
          </p:nvPr>
        </p:nvSpPr>
        <p:spPr>
          <a:xfrm>
            <a:off x="1154540" y="7388908"/>
            <a:ext cx="857534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 dirty="0"/>
              <a:t>[Puhelinnumero]</a:t>
            </a:r>
          </a:p>
        </p:txBody>
      </p:sp>
      <p:sp>
        <p:nvSpPr>
          <p:cNvPr id="195" name="Tekstin paikkamerkki 23"/>
          <p:cNvSpPr>
            <a:spLocks noGrp="1"/>
          </p:cNvSpPr>
          <p:nvPr>
            <p:ph type="body" sz="quarter" idx="111" hasCustomPrompt="1"/>
          </p:nvPr>
        </p:nvSpPr>
        <p:spPr>
          <a:xfrm>
            <a:off x="2012074" y="7400448"/>
            <a:ext cx="37869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 dirty="0"/>
              <a:t>S-POSTI |</a:t>
            </a:r>
          </a:p>
        </p:txBody>
      </p:sp>
      <p:sp>
        <p:nvSpPr>
          <p:cNvPr id="196" name="Tekstin paikkamerkki 23"/>
          <p:cNvSpPr>
            <a:spLocks noGrp="1"/>
          </p:cNvSpPr>
          <p:nvPr>
            <p:ph type="body" sz="quarter" idx="112" hasCustomPrompt="1"/>
          </p:nvPr>
        </p:nvSpPr>
        <p:spPr>
          <a:xfrm>
            <a:off x="2379510" y="7388908"/>
            <a:ext cx="127809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 dirty="0"/>
              <a:t>[Sähköposti]</a:t>
            </a:r>
          </a:p>
        </p:txBody>
      </p:sp>
      <p:sp>
        <p:nvSpPr>
          <p:cNvPr id="197" name="Tekstin paikkamerkki 27"/>
          <p:cNvSpPr>
            <a:spLocks noGrp="1"/>
          </p:cNvSpPr>
          <p:nvPr>
            <p:ph type="body" sz="quarter" idx="113" hasCustomPrompt="1"/>
          </p:nvPr>
        </p:nvSpPr>
        <p:spPr>
          <a:xfrm>
            <a:off x="914400" y="7526732"/>
            <a:ext cx="38100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700" baseline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 dirty="0"/>
              <a:t>Internet |</a:t>
            </a:r>
          </a:p>
        </p:txBody>
      </p:sp>
      <p:sp>
        <p:nvSpPr>
          <p:cNvPr id="198" name="Tekstin paikkamerkki 27"/>
          <p:cNvSpPr>
            <a:spLocks noGrp="1"/>
          </p:cNvSpPr>
          <p:nvPr>
            <p:ph type="body" sz="quarter" idx="114" hasCustomPrompt="1"/>
          </p:nvPr>
        </p:nvSpPr>
        <p:spPr>
          <a:xfrm>
            <a:off x="1278814" y="7520962"/>
            <a:ext cx="239537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900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 dirty="0"/>
              <a:t>[Verkko-osoite]</a:t>
            </a:r>
          </a:p>
        </p:txBody>
      </p:sp>
      <p:sp>
        <p:nvSpPr>
          <p:cNvPr id="199" name="Tekstin paikkamerkki 19"/>
          <p:cNvSpPr>
            <a:spLocks noGrp="1"/>
          </p:cNvSpPr>
          <p:nvPr>
            <p:ph type="body" sz="quarter" idx="115" hasCustomPrompt="1"/>
          </p:nvPr>
        </p:nvSpPr>
        <p:spPr>
          <a:xfrm>
            <a:off x="914400" y="7965649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1200" b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[Nimi]</a:t>
            </a:r>
          </a:p>
        </p:txBody>
      </p:sp>
      <p:sp>
        <p:nvSpPr>
          <p:cNvPr id="200" name="Tekstin paikkamerkki 21"/>
          <p:cNvSpPr>
            <a:spLocks noGrp="1"/>
          </p:cNvSpPr>
          <p:nvPr>
            <p:ph type="body" sz="quarter" idx="116" hasCustomPrompt="1"/>
          </p:nvPr>
        </p:nvSpPr>
        <p:spPr>
          <a:xfrm>
            <a:off x="914400" y="8136477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201" name="Tekstin paikkamerkki 31"/>
          <p:cNvSpPr>
            <a:spLocks noGrp="1"/>
          </p:cNvSpPr>
          <p:nvPr>
            <p:ph type="body" sz="quarter" idx="117" hasCustomPrompt="1"/>
          </p:nvPr>
        </p:nvSpPr>
        <p:spPr>
          <a:xfrm>
            <a:off x="914400" y="883782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900" b="1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[Yritys]</a:t>
            </a:r>
          </a:p>
        </p:txBody>
      </p:sp>
      <p:sp>
        <p:nvSpPr>
          <p:cNvPr id="202" name="Tekstin paikkamerkki 31"/>
          <p:cNvSpPr>
            <a:spLocks noGrp="1"/>
          </p:cNvSpPr>
          <p:nvPr>
            <p:ph type="body" sz="quarter" idx="118" hasCustomPrompt="1"/>
          </p:nvPr>
        </p:nvSpPr>
        <p:spPr>
          <a:xfrm>
            <a:off x="914400" y="897987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900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[Katuosoite, postinumero ja postitoimipaikka]</a:t>
            </a:r>
          </a:p>
        </p:txBody>
      </p:sp>
      <p:sp>
        <p:nvSpPr>
          <p:cNvPr id="203" name="Tekstin paikkamerkki 23"/>
          <p:cNvSpPr>
            <a:spLocks noGrp="1"/>
          </p:cNvSpPr>
          <p:nvPr>
            <p:ph type="body" sz="quarter" idx="119" hasCustomPrompt="1"/>
          </p:nvPr>
        </p:nvSpPr>
        <p:spPr>
          <a:xfrm>
            <a:off x="914397" y="9224748"/>
            <a:ext cx="301917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 dirty="0"/>
              <a:t>PUH. |</a:t>
            </a:r>
          </a:p>
        </p:txBody>
      </p:sp>
      <p:sp>
        <p:nvSpPr>
          <p:cNvPr id="204" name="Tekstin paikkamerkki 23"/>
          <p:cNvSpPr>
            <a:spLocks noGrp="1"/>
          </p:cNvSpPr>
          <p:nvPr>
            <p:ph type="body" sz="quarter" idx="120" hasCustomPrompt="1"/>
          </p:nvPr>
        </p:nvSpPr>
        <p:spPr>
          <a:xfrm>
            <a:off x="1154540" y="9213208"/>
            <a:ext cx="857534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 dirty="0"/>
              <a:t>[Puhelinnumero]</a:t>
            </a:r>
          </a:p>
        </p:txBody>
      </p:sp>
      <p:sp>
        <p:nvSpPr>
          <p:cNvPr id="205" name="Tekstin paikkamerkki 23"/>
          <p:cNvSpPr>
            <a:spLocks noGrp="1"/>
          </p:cNvSpPr>
          <p:nvPr>
            <p:ph type="body" sz="quarter" idx="121" hasCustomPrompt="1"/>
          </p:nvPr>
        </p:nvSpPr>
        <p:spPr>
          <a:xfrm>
            <a:off x="2012073" y="9224748"/>
            <a:ext cx="367437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 dirty="0"/>
              <a:t>S-POSTI |</a:t>
            </a:r>
          </a:p>
        </p:txBody>
      </p:sp>
      <p:sp>
        <p:nvSpPr>
          <p:cNvPr id="206" name="Tekstin paikkamerkki 23"/>
          <p:cNvSpPr>
            <a:spLocks noGrp="1"/>
          </p:cNvSpPr>
          <p:nvPr>
            <p:ph type="body" sz="quarter" idx="122" hasCustomPrompt="1"/>
          </p:nvPr>
        </p:nvSpPr>
        <p:spPr>
          <a:xfrm>
            <a:off x="2379510" y="9213208"/>
            <a:ext cx="127809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 dirty="0"/>
              <a:t>[Sähköposti]</a:t>
            </a:r>
          </a:p>
        </p:txBody>
      </p:sp>
      <p:sp>
        <p:nvSpPr>
          <p:cNvPr id="207" name="Tekstin paikkamerkki 27"/>
          <p:cNvSpPr>
            <a:spLocks noGrp="1"/>
          </p:cNvSpPr>
          <p:nvPr>
            <p:ph type="body" sz="quarter" idx="123" hasCustomPrompt="1"/>
          </p:nvPr>
        </p:nvSpPr>
        <p:spPr>
          <a:xfrm>
            <a:off x="914400" y="9351032"/>
            <a:ext cx="38100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700" baseline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 dirty="0"/>
              <a:t>Internet |</a:t>
            </a:r>
          </a:p>
        </p:txBody>
      </p:sp>
      <p:sp>
        <p:nvSpPr>
          <p:cNvPr id="208" name="Tekstin paikkamerkki 27"/>
          <p:cNvSpPr>
            <a:spLocks noGrp="1"/>
          </p:cNvSpPr>
          <p:nvPr>
            <p:ph type="body" sz="quarter" idx="124" hasCustomPrompt="1"/>
          </p:nvPr>
        </p:nvSpPr>
        <p:spPr>
          <a:xfrm>
            <a:off x="1278814" y="9345262"/>
            <a:ext cx="239537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900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 dirty="0"/>
              <a:t>[Verkko-osoite]</a:t>
            </a:r>
          </a:p>
        </p:txBody>
      </p:sp>
      <p:sp>
        <p:nvSpPr>
          <p:cNvPr id="209" name="Tekstin paikkamerkki 19"/>
          <p:cNvSpPr>
            <a:spLocks noGrp="1"/>
          </p:cNvSpPr>
          <p:nvPr>
            <p:ph type="body" sz="quarter" idx="125" hasCustomPrompt="1"/>
          </p:nvPr>
        </p:nvSpPr>
        <p:spPr>
          <a:xfrm>
            <a:off x="4114800" y="652231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1200" b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[Nimi]</a:t>
            </a:r>
          </a:p>
        </p:txBody>
      </p:sp>
      <p:sp>
        <p:nvSpPr>
          <p:cNvPr id="210" name="Tekstin paikkamerkki 21"/>
          <p:cNvSpPr>
            <a:spLocks noGrp="1"/>
          </p:cNvSpPr>
          <p:nvPr>
            <p:ph type="body" sz="quarter" idx="126" hasCustomPrompt="1"/>
          </p:nvPr>
        </p:nvSpPr>
        <p:spPr>
          <a:xfrm>
            <a:off x="4114800" y="823059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211" name="Tekstin paikkamerkki 31"/>
          <p:cNvSpPr>
            <a:spLocks noGrp="1"/>
          </p:cNvSpPr>
          <p:nvPr>
            <p:ph type="body" sz="quarter" idx="127" hasCustomPrompt="1"/>
          </p:nvPr>
        </p:nvSpPr>
        <p:spPr>
          <a:xfrm>
            <a:off x="4114800" y="1524409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900" b="1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[Yritys]</a:t>
            </a:r>
          </a:p>
        </p:txBody>
      </p:sp>
      <p:sp>
        <p:nvSpPr>
          <p:cNvPr id="212" name="Tekstin paikkamerkki 31"/>
          <p:cNvSpPr>
            <a:spLocks noGrp="1"/>
          </p:cNvSpPr>
          <p:nvPr>
            <p:ph type="body" sz="quarter" idx="128" hasCustomPrompt="1"/>
          </p:nvPr>
        </p:nvSpPr>
        <p:spPr>
          <a:xfrm>
            <a:off x="4114800" y="1666459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[Katuosoite, postinumero ja postitoimipaikka]</a:t>
            </a:r>
          </a:p>
        </p:txBody>
      </p:sp>
      <p:sp>
        <p:nvSpPr>
          <p:cNvPr id="213" name="Tekstin paikkamerkki 23"/>
          <p:cNvSpPr>
            <a:spLocks noGrp="1"/>
          </p:cNvSpPr>
          <p:nvPr>
            <p:ph type="body" sz="quarter" idx="129" hasCustomPrompt="1"/>
          </p:nvPr>
        </p:nvSpPr>
        <p:spPr>
          <a:xfrm>
            <a:off x="4114798" y="1911330"/>
            <a:ext cx="22860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/>
              <a:t>PUH. |</a:t>
            </a:r>
          </a:p>
        </p:txBody>
      </p:sp>
      <p:sp>
        <p:nvSpPr>
          <p:cNvPr id="214" name="Tekstin paikkamerkki 23"/>
          <p:cNvSpPr>
            <a:spLocks noGrp="1"/>
          </p:cNvSpPr>
          <p:nvPr>
            <p:ph type="body" sz="quarter" idx="130" hasCustomPrompt="1"/>
          </p:nvPr>
        </p:nvSpPr>
        <p:spPr>
          <a:xfrm>
            <a:off x="4354940" y="1899790"/>
            <a:ext cx="850474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 dirty="0"/>
              <a:t>[Puhelinnumero]</a:t>
            </a:r>
          </a:p>
        </p:txBody>
      </p:sp>
      <p:sp>
        <p:nvSpPr>
          <p:cNvPr id="215" name="Tekstin paikkamerkki 23"/>
          <p:cNvSpPr>
            <a:spLocks noGrp="1"/>
          </p:cNvSpPr>
          <p:nvPr>
            <p:ph type="body" sz="quarter" idx="131" hasCustomPrompt="1"/>
          </p:nvPr>
        </p:nvSpPr>
        <p:spPr>
          <a:xfrm>
            <a:off x="5205414" y="1911330"/>
            <a:ext cx="36629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 dirty="0"/>
              <a:t>S-POSTI |</a:t>
            </a:r>
          </a:p>
        </p:txBody>
      </p:sp>
      <p:sp>
        <p:nvSpPr>
          <p:cNvPr id="216" name="Tekstin paikkamerkki 23"/>
          <p:cNvSpPr>
            <a:spLocks noGrp="1"/>
          </p:cNvSpPr>
          <p:nvPr>
            <p:ph type="body" sz="quarter" idx="132" hasCustomPrompt="1"/>
          </p:nvPr>
        </p:nvSpPr>
        <p:spPr>
          <a:xfrm>
            <a:off x="5571710" y="1899790"/>
            <a:ext cx="128629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 dirty="0"/>
              <a:t>[Sähköposti]</a:t>
            </a:r>
          </a:p>
        </p:txBody>
      </p:sp>
      <p:sp>
        <p:nvSpPr>
          <p:cNvPr id="217" name="Tekstin paikkamerkki 27"/>
          <p:cNvSpPr>
            <a:spLocks noGrp="1"/>
          </p:cNvSpPr>
          <p:nvPr>
            <p:ph type="body" sz="quarter" idx="133" hasCustomPrompt="1"/>
          </p:nvPr>
        </p:nvSpPr>
        <p:spPr>
          <a:xfrm>
            <a:off x="4114800" y="2037614"/>
            <a:ext cx="363234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700" baseline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 dirty="0"/>
              <a:t>Internet |</a:t>
            </a:r>
          </a:p>
        </p:txBody>
      </p:sp>
      <p:sp>
        <p:nvSpPr>
          <p:cNvPr id="218" name="Tekstin paikkamerkki 27"/>
          <p:cNvSpPr>
            <a:spLocks noGrp="1"/>
          </p:cNvSpPr>
          <p:nvPr>
            <p:ph type="body" sz="quarter" idx="134" hasCustomPrompt="1"/>
          </p:nvPr>
        </p:nvSpPr>
        <p:spPr>
          <a:xfrm>
            <a:off x="4478034" y="2031844"/>
            <a:ext cx="237996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900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 dirty="0"/>
              <a:t>[Verkko-osoite]</a:t>
            </a:r>
          </a:p>
        </p:txBody>
      </p:sp>
      <p:sp>
        <p:nvSpPr>
          <p:cNvPr id="219" name="Tekstin paikkamerkki 19"/>
          <p:cNvSpPr>
            <a:spLocks noGrp="1"/>
          </p:cNvSpPr>
          <p:nvPr>
            <p:ph type="body" sz="quarter" idx="135" hasCustomPrompt="1"/>
          </p:nvPr>
        </p:nvSpPr>
        <p:spPr>
          <a:xfrm>
            <a:off x="4114800" y="2484249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1200" b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[Nimi]</a:t>
            </a:r>
          </a:p>
        </p:txBody>
      </p:sp>
      <p:sp>
        <p:nvSpPr>
          <p:cNvPr id="220" name="Tekstin paikkamerkki 21"/>
          <p:cNvSpPr>
            <a:spLocks noGrp="1"/>
          </p:cNvSpPr>
          <p:nvPr>
            <p:ph type="body" sz="quarter" idx="136" hasCustomPrompt="1"/>
          </p:nvPr>
        </p:nvSpPr>
        <p:spPr>
          <a:xfrm>
            <a:off x="4114800" y="2655077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221" name="Tekstin paikkamerkki 31"/>
          <p:cNvSpPr>
            <a:spLocks noGrp="1"/>
          </p:cNvSpPr>
          <p:nvPr>
            <p:ph type="body" sz="quarter" idx="137" hasCustomPrompt="1"/>
          </p:nvPr>
        </p:nvSpPr>
        <p:spPr>
          <a:xfrm>
            <a:off x="4114800" y="335642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9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[Yritys]</a:t>
            </a:r>
          </a:p>
        </p:txBody>
      </p:sp>
      <p:sp>
        <p:nvSpPr>
          <p:cNvPr id="222" name="Tekstin paikkamerkki 31"/>
          <p:cNvSpPr>
            <a:spLocks noGrp="1"/>
          </p:cNvSpPr>
          <p:nvPr>
            <p:ph type="body" sz="quarter" idx="138" hasCustomPrompt="1"/>
          </p:nvPr>
        </p:nvSpPr>
        <p:spPr>
          <a:xfrm>
            <a:off x="4114800" y="349847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[Katuosoite, postinumero ja postitoimipaikka]</a:t>
            </a:r>
          </a:p>
        </p:txBody>
      </p:sp>
      <p:sp>
        <p:nvSpPr>
          <p:cNvPr id="223" name="Tekstin paikkamerkki 23"/>
          <p:cNvSpPr>
            <a:spLocks noGrp="1"/>
          </p:cNvSpPr>
          <p:nvPr>
            <p:ph type="body" sz="quarter" idx="139" hasCustomPrompt="1"/>
          </p:nvPr>
        </p:nvSpPr>
        <p:spPr>
          <a:xfrm>
            <a:off x="4114798" y="3743348"/>
            <a:ext cx="27018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 dirty="0"/>
              <a:t>PUH. |</a:t>
            </a:r>
          </a:p>
        </p:txBody>
      </p:sp>
      <p:sp>
        <p:nvSpPr>
          <p:cNvPr id="224" name="Tekstin paikkamerkki 23"/>
          <p:cNvSpPr>
            <a:spLocks noGrp="1"/>
          </p:cNvSpPr>
          <p:nvPr>
            <p:ph type="body" sz="quarter" idx="140" hasCustomPrompt="1"/>
          </p:nvPr>
        </p:nvSpPr>
        <p:spPr>
          <a:xfrm>
            <a:off x="4354940" y="3731808"/>
            <a:ext cx="855228" cy="128016"/>
          </a:xfrm>
        </p:spPr>
        <p:txBody>
          <a:bodyPr lIns="0" tIns="0" rIns="0" bIns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fi-FI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 dirty="0"/>
              <a:t>[Puhelinnumero]</a:t>
            </a:r>
          </a:p>
        </p:txBody>
      </p:sp>
      <p:sp>
        <p:nvSpPr>
          <p:cNvPr id="225" name="Tekstin paikkamerkki 23"/>
          <p:cNvSpPr>
            <a:spLocks noGrp="1"/>
          </p:cNvSpPr>
          <p:nvPr>
            <p:ph type="body" sz="quarter" idx="141" hasCustomPrompt="1"/>
          </p:nvPr>
        </p:nvSpPr>
        <p:spPr>
          <a:xfrm>
            <a:off x="5205415" y="3743348"/>
            <a:ext cx="366295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 dirty="0"/>
              <a:t>S-POSTI |</a:t>
            </a:r>
          </a:p>
        </p:txBody>
      </p:sp>
      <p:sp>
        <p:nvSpPr>
          <p:cNvPr id="226" name="Tekstin paikkamerkki 23"/>
          <p:cNvSpPr>
            <a:spLocks noGrp="1"/>
          </p:cNvSpPr>
          <p:nvPr>
            <p:ph type="body" sz="quarter" idx="142" hasCustomPrompt="1"/>
          </p:nvPr>
        </p:nvSpPr>
        <p:spPr>
          <a:xfrm>
            <a:off x="5571710" y="3731808"/>
            <a:ext cx="128629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 dirty="0"/>
              <a:t>[Sähköposti]</a:t>
            </a:r>
          </a:p>
        </p:txBody>
      </p:sp>
      <p:sp>
        <p:nvSpPr>
          <p:cNvPr id="227" name="Tekstin paikkamerkki 27"/>
          <p:cNvSpPr>
            <a:spLocks noGrp="1"/>
          </p:cNvSpPr>
          <p:nvPr>
            <p:ph type="body" sz="quarter" idx="143" hasCustomPrompt="1"/>
          </p:nvPr>
        </p:nvSpPr>
        <p:spPr>
          <a:xfrm>
            <a:off x="4114799" y="3869632"/>
            <a:ext cx="363235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700" baseline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 dirty="0"/>
              <a:t>Internet |</a:t>
            </a:r>
          </a:p>
        </p:txBody>
      </p:sp>
      <p:sp>
        <p:nvSpPr>
          <p:cNvPr id="228" name="Tekstin paikkamerkki 27"/>
          <p:cNvSpPr>
            <a:spLocks noGrp="1"/>
          </p:cNvSpPr>
          <p:nvPr>
            <p:ph type="body" sz="quarter" idx="144" hasCustomPrompt="1"/>
          </p:nvPr>
        </p:nvSpPr>
        <p:spPr>
          <a:xfrm>
            <a:off x="4478034" y="3863862"/>
            <a:ext cx="237996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900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 dirty="0"/>
              <a:t>[Verkko-osoite]</a:t>
            </a:r>
          </a:p>
        </p:txBody>
      </p:sp>
      <p:sp>
        <p:nvSpPr>
          <p:cNvPr id="229" name="Tekstin paikkamerkki 19"/>
          <p:cNvSpPr>
            <a:spLocks noGrp="1"/>
          </p:cNvSpPr>
          <p:nvPr>
            <p:ph type="body" sz="quarter" idx="145" hasCustomPrompt="1"/>
          </p:nvPr>
        </p:nvSpPr>
        <p:spPr>
          <a:xfrm>
            <a:off x="4114800" y="4309133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1200" b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[Nimi]</a:t>
            </a:r>
          </a:p>
        </p:txBody>
      </p:sp>
      <p:sp>
        <p:nvSpPr>
          <p:cNvPr id="230" name="Tekstin paikkamerkki 21"/>
          <p:cNvSpPr>
            <a:spLocks noGrp="1"/>
          </p:cNvSpPr>
          <p:nvPr>
            <p:ph type="body" sz="quarter" idx="146" hasCustomPrompt="1"/>
          </p:nvPr>
        </p:nvSpPr>
        <p:spPr>
          <a:xfrm>
            <a:off x="4114800" y="4479961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231" name="Tekstin paikkamerkki 31"/>
          <p:cNvSpPr>
            <a:spLocks noGrp="1"/>
          </p:cNvSpPr>
          <p:nvPr>
            <p:ph type="body" sz="quarter" idx="147" hasCustomPrompt="1"/>
          </p:nvPr>
        </p:nvSpPr>
        <p:spPr>
          <a:xfrm>
            <a:off x="4114800" y="5181311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900" b="1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[Yritys]</a:t>
            </a:r>
          </a:p>
        </p:txBody>
      </p:sp>
      <p:sp>
        <p:nvSpPr>
          <p:cNvPr id="232" name="Tekstin paikkamerkki 31"/>
          <p:cNvSpPr>
            <a:spLocks noGrp="1"/>
          </p:cNvSpPr>
          <p:nvPr>
            <p:ph type="body" sz="quarter" idx="148" hasCustomPrompt="1"/>
          </p:nvPr>
        </p:nvSpPr>
        <p:spPr>
          <a:xfrm>
            <a:off x="4114800" y="5323361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[Katuosoite, postinumero ja postitoimipaikka]</a:t>
            </a:r>
          </a:p>
        </p:txBody>
      </p:sp>
      <p:sp>
        <p:nvSpPr>
          <p:cNvPr id="233" name="Tekstin paikkamerkki 23"/>
          <p:cNvSpPr>
            <a:spLocks noGrp="1"/>
          </p:cNvSpPr>
          <p:nvPr>
            <p:ph type="body" sz="quarter" idx="149" hasCustomPrompt="1"/>
          </p:nvPr>
        </p:nvSpPr>
        <p:spPr>
          <a:xfrm>
            <a:off x="4114798" y="5568232"/>
            <a:ext cx="308658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 dirty="0"/>
              <a:t>PUH. |</a:t>
            </a:r>
          </a:p>
        </p:txBody>
      </p:sp>
      <p:sp>
        <p:nvSpPr>
          <p:cNvPr id="234" name="Tekstin paikkamerkki 23"/>
          <p:cNvSpPr>
            <a:spLocks noGrp="1"/>
          </p:cNvSpPr>
          <p:nvPr>
            <p:ph type="body" sz="quarter" idx="150" hasCustomPrompt="1"/>
          </p:nvPr>
        </p:nvSpPr>
        <p:spPr>
          <a:xfrm>
            <a:off x="4354939" y="5556692"/>
            <a:ext cx="850475" cy="128016"/>
          </a:xfrm>
        </p:spPr>
        <p:txBody>
          <a:bodyPr lIns="0" tIns="0" rIns="0" bIns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fi-FI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 dirty="0"/>
              <a:t>[Puhelinnumero]</a:t>
            </a:r>
          </a:p>
        </p:txBody>
      </p:sp>
      <p:sp>
        <p:nvSpPr>
          <p:cNvPr id="235" name="Tekstin paikkamerkki 23"/>
          <p:cNvSpPr>
            <a:spLocks noGrp="1"/>
          </p:cNvSpPr>
          <p:nvPr>
            <p:ph type="body" sz="quarter" idx="151" hasCustomPrompt="1"/>
          </p:nvPr>
        </p:nvSpPr>
        <p:spPr>
          <a:xfrm>
            <a:off x="5219704" y="5568232"/>
            <a:ext cx="361541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 dirty="0"/>
              <a:t>S-POSTI |</a:t>
            </a:r>
          </a:p>
        </p:txBody>
      </p:sp>
      <p:sp>
        <p:nvSpPr>
          <p:cNvPr id="236" name="Tekstin paikkamerkki 23"/>
          <p:cNvSpPr>
            <a:spLocks noGrp="1"/>
          </p:cNvSpPr>
          <p:nvPr>
            <p:ph type="body" sz="quarter" idx="152" hasCustomPrompt="1"/>
          </p:nvPr>
        </p:nvSpPr>
        <p:spPr>
          <a:xfrm>
            <a:off x="5581244" y="5556692"/>
            <a:ext cx="1276755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 dirty="0"/>
              <a:t>[Sähköposti]</a:t>
            </a:r>
          </a:p>
        </p:txBody>
      </p:sp>
      <p:sp>
        <p:nvSpPr>
          <p:cNvPr id="237" name="Tekstin paikkamerkki 27"/>
          <p:cNvSpPr>
            <a:spLocks noGrp="1"/>
          </p:cNvSpPr>
          <p:nvPr>
            <p:ph type="body" sz="quarter" idx="153" hasCustomPrompt="1"/>
          </p:nvPr>
        </p:nvSpPr>
        <p:spPr>
          <a:xfrm>
            <a:off x="4114800" y="5694516"/>
            <a:ext cx="363234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700" baseline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 dirty="0"/>
              <a:t>Internet |</a:t>
            </a:r>
          </a:p>
        </p:txBody>
      </p:sp>
      <p:sp>
        <p:nvSpPr>
          <p:cNvPr id="238" name="Tekstin paikkamerkki 27"/>
          <p:cNvSpPr>
            <a:spLocks noGrp="1"/>
          </p:cNvSpPr>
          <p:nvPr>
            <p:ph type="body" sz="quarter" idx="154" hasCustomPrompt="1"/>
          </p:nvPr>
        </p:nvSpPr>
        <p:spPr>
          <a:xfrm>
            <a:off x="4478034" y="5688746"/>
            <a:ext cx="237996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900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 dirty="0"/>
              <a:t>[Verkko-osoite]</a:t>
            </a:r>
          </a:p>
        </p:txBody>
      </p:sp>
      <p:sp>
        <p:nvSpPr>
          <p:cNvPr id="239" name="Tekstin paikkamerkki 19"/>
          <p:cNvSpPr>
            <a:spLocks noGrp="1"/>
          </p:cNvSpPr>
          <p:nvPr>
            <p:ph type="body" sz="quarter" idx="155" hasCustomPrompt="1"/>
          </p:nvPr>
        </p:nvSpPr>
        <p:spPr>
          <a:xfrm>
            <a:off x="4114800" y="6141349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1200" b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[Nimi]</a:t>
            </a:r>
          </a:p>
        </p:txBody>
      </p:sp>
      <p:sp>
        <p:nvSpPr>
          <p:cNvPr id="240" name="Tekstin paikkamerkki 21"/>
          <p:cNvSpPr>
            <a:spLocks noGrp="1"/>
          </p:cNvSpPr>
          <p:nvPr>
            <p:ph type="body" sz="quarter" idx="156" hasCustomPrompt="1"/>
          </p:nvPr>
        </p:nvSpPr>
        <p:spPr>
          <a:xfrm>
            <a:off x="4114800" y="6312177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241" name="Tekstin paikkamerkki 31"/>
          <p:cNvSpPr>
            <a:spLocks noGrp="1"/>
          </p:cNvSpPr>
          <p:nvPr>
            <p:ph type="body" sz="quarter" idx="157" hasCustomPrompt="1"/>
          </p:nvPr>
        </p:nvSpPr>
        <p:spPr>
          <a:xfrm>
            <a:off x="4114800" y="701352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900" b="1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[Yritys]</a:t>
            </a:r>
          </a:p>
        </p:txBody>
      </p:sp>
      <p:sp>
        <p:nvSpPr>
          <p:cNvPr id="242" name="Tekstin paikkamerkki 31"/>
          <p:cNvSpPr>
            <a:spLocks noGrp="1"/>
          </p:cNvSpPr>
          <p:nvPr>
            <p:ph type="body" sz="quarter" idx="158" hasCustomPrompt="1"/>
          </p:nvPr>
        </p:nvSpPr>
        <p:spPr>
          <a:xfrm>
            <a:off x="4114800" y="715557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[Katuosoite, postinumero ja postitoimipaikka]</a:t>
            </a:r>
          </a:p>
        </p:txBody>
      </p:sp>
      <p:sp>
        <p:nvSpPr>
          <p:cNvPr id="243" name="Tekstin paikkamerkki 23"/>
          <p:cNvSpPr>
            <a:spLocks noGrp="1"/>
          </p:cNvSpPr>
          <p:nvPr>
            <p:ph type="body" sz="quarter" idx="159" hasCustomPrompt="1"/>
          </p:nvPr>
        </p:nvSpPr>
        <p:spPr>
          <a:xfrm>
            <a:off x="4114798" y="7400448"/>
            <a:ext cx="286768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 dirty="0"/>
              <a:t>PUH. |</a:t>
            </a:r>
          </a:p>
        </p:txBody>
      </p:sp>
      <p:sp>
        <p:nvSpPr>
          <p:cNvPr id="244" name="Tekstin paikkamerkki 23"/>
          <p:cNvSpPr>
            <a:spLocks noGrp="1"/>
          </p:cNvSpPr>
          <p:nvPr>
            <p:ph type="body" sz="quarter" idx="160" hasCustomPrompt="1"/>
          </p:nvPr>
        </p:nvSpPr>
        <p:spPr>
          <a:xfrm>
            <a:off x="4354940" y="7388908"/>
            <a:ext cx="864764" cy="128016"/>
          </a:xfrm>
        </p:spPr>
        <p:txBody>
          <a:bodyPr lIns="0" tIns="0" rIns="0" bIns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fi-FI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 dirty="0"/>
              <a:t>[Puhelinnumero]</a:t>
            </a:r>
          </a:p>
        </p:txBody>
      </p:sp>
      <p:sp>
        <p:nvSpPr>
          <p:cNvPr id="245" name="Tekstin paikkamerkki 23"/>
          <p:cNvSpPr>
            <a:spLocks noGrp="1"/>
          </p:cNvSpPr>
          <p:nvPr>
            <p:ph type="body" sz="quarter" idx="161" hasCustomPrompt="1"/>
          </p:nvPr>
        </p:nvSpPr>
        <p:spPr>
          <a:xfrm>
            <a:off x="5205414" y="7400448"/>
            <a:ext cx="36629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 dirty="0"/>
              <a:t>S-POSTI |</a:t>
            </a:r>
          </a:p>
        </p:txBody>
      </p:sp>
      <p:sp>
        <p:nvSpPr>
          <p:cNvPr id="246" name="Tekstin paikkamerkki 23"/>
          <p:cNvSpPr>
            <a:spLocks noGrp="1"/>
          </p:cNvSpPr>
          <p:nvPr>
            <p:ph type="body" sz="quarter" idx="162" hasCustomPrompt="1"/>
          </p:nvPr>
        </p:nvSpPr>
        <p:spPr>
          <a:xfrm>
            <a:off x="5571710" y="7388908"/>
            <a:ext cx="128629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 dirty="0"/>
              <a:t>[Sähköposti]</a:t>
            </a:r>
          </a:p>
        </p:txBody>
      </p:sp>
      <p:sp>
        <p:nvSpPr>
          <p:cNvPr id="247" name="Tekstin paikkamerkki 27"/>
          <p:cNvSpPr>
            <a:spLocks noGrp="1"/>
          </p:cNvSpPr>
          <p:nvPr>
            <p:ph type="body" sz="quarter" idx="163" hasCustomPrompt="1"/>
          </p:nvPr>
        </p:nvSpPr>
        <p:spPr>
          <a:xfrm>
            <a:off x="4114800" y="7526732"/>
            <a:ext cx="363234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700" baseline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 dirty="0"/>
              <a:t>Internet |</a:t>
            </a:r>
          </a:p>
        </p:txBody>
      </p:sp>
      <p:sp>
        <p:nvSpPr>
          <p:cNvPr id="248" name="Tekstin paikkamerkki 27"/>
          <p:cNvSpPr>
            <a:spLocks noGrp="1"/>
          </p:cNvSpPr>
          <p:nvPr>
            <p:ph type="body" sz="quarter" idx="164" hasCustomPrompt="1"/>
          </p:nvPr>
        </p:nvSpPr>
        <p:spPr>
          <a:xfrm>
            <a:off x="4478034" y="7520962"/>
            <a:ext cx="237996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900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 dirty="0"/>
              <a:t>[Verkko-osoite]</a:t>
            </a:r>
          </a:p>
        </p:txBody>
      </p:sp>
      <p:sp>
        <p:nvSpPr>
          <p:cNvPr id="249" name="Tekstin paikkamerkki 19"/>
          <p:cNvSpPr>
            <a:spLocks noGrp="1"/>
          </p:cNvSpPr>
          <p:nvPr>
            <p:ph type="body" sz="quarter" idx="165" hasCustomPrompt="1"/>
          </p:nvPr>
        </p:nvSpPr>
        <p:spPr>
          <a:xfrm>
            <a:off x="4114800" y="7965649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1200" b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[Nimi]</a:t>
            </a:r>
          </a:p>
        </p:txBody>
      </p:sp>
      <p:sp>
        <p:nvSpPr>
          <p:cNvPr id="250" name="Tekstin paikkamerkki 21"/>
          <p:cNvSpPr>
            <a:spLocks noGrp="1"/>
          </p:cNvSpPr>
          <p:nvPr>
            <p:ph type="body" sz="quarter" idx="166" hasCustomPrompt="1"/>
          </p:nvPr>
        </p:nvSpPr>
        <p:spPr>
          <a:xfrm>
            <a:off x="4114800" y="8136477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251" name="Tekstin paikkamerkki 31"/>
          <p:cNvSpPr>
            <a:spLocks noGrp="1"/>
          </p:cNvSpPr>
          <p:nvPr>
            <p:ph type="body" sz="quarter" idx="167" hasCustomPrompt="1"/>
          </p:nvPr>
        </p:nvSpPr>
        <p:spPr>
          <a:xfrm>
            <a:off x="4114800" y="883782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900" b="1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[Yritys]</a:t>
            </a:r>
          </a:p>
        </p:txBody>
      </p:sp>
      <p:sp>
        <p:nvSpPr>
          <p:cNvPr id="252" name="Tekstin paikkamerkki 31"/>
          <p:cNvSpPr>
            <a:spLocks noGrp="1"/>
          </p:cNvSpPr>
          <p:nvPr>
            <p:ph type="body" sz="quarter" idx="168" hasCustomPrompt="1"/>
          </p:nvPr>
        </p:nvSpPr>
        <p:spPr>
          <a:xfrm>
            <a:off x="4114800" y="897987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[Katuosoite, postinumero ja postitoimipaikka]</a:t>
            </a:r>
          </a:p>
        </p:txBody>
      </p:sp>
      <p:sp>
        <p:nvSpPr>
          <p:cNvPr id="253" name="Tekstin paikkamerkki 23"/>
          <p:cNvSpPr>
            <a:spLocks noGrp="1"/>
          </p:cNvSpPr>
          <p:nvPr>
            <p:ph type="body" sz="quarter" idx="169" hasCustomPrompt="1"/>
          </p:nvPr>
        </p:nvSpPr>
        <p:spPr>
          <a:xfrm>
            <a:off x="4114798" y="9224748"/>
            <a:ext cx="286768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 dirty="0"/>
              <a:t>PUH. |</a:t>
            </a:r>
          </a:p>
        </p:txBody>
      </p:sp>
      <p:sp>
        <p:nvSpPr>
          <p:cNvPr id="254" name="Tekstin paikkamerkki 23"/>
          <p:cNvSpPr>
            <a:spLocks noGrp="1"/>
          </p:cNvSpPr>
          <p:nvPr>
            <p:ph type="body" sz="quarter" idx="170" hasCustomPrompt="1"/>
          </p:nvPr>
        </p:nvSpPr>
        <p:spPr>
          <a:xfrm>
            <a:off x="4354940" y="9213208"/>
            <a:ext cx="850474" cy="128016"/>
          </a:xfrm>
        </p:spPr>
        <p:txBody>
          <a:bodyPr lIns="0" tIns="0" rIns="0" bIns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fi-FI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 dirty="0"/>
              <a:t>[Puhelinnumero]</a:t>
            </a:r>
          </a:p>
        </p:txBody>
      </p:sp>
      <p:sp>
        <p:nvSpPr>
          <p:cNvPr id="255" name="Tekstin paikkamerkki 23"/>
          <p:cNvSpPr>
            <a:spLocks noGrp="1"/>
          </p:cNvSpPr>
          <p:nvPr>
            <p:ph type="body" sz="quarter" idx="171" hasCustomPrompt="1"/>
          </p:nvPr>
        </p:nvSpPr>
        <p:spPr>
          <a:xfrm>
            <a:off x="5230408" y="9224748"/>
            <a:ext cx="40839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 dirty="0"/>
              <a:t>S-POSTI |</a:t>
            </a:r>
          </a:p>
        </p:txBody>
      </p:sp>
      <p:sp>
        <p:nvSpPr>
          <p:cNvPr id="256" name="Tekstin paikkamerkki 23"/>
          <p:cNvSpPr>
            <a:spLocks noGrp="1"/>
          </p:cNvSpPr>
          <p:nvPr>
            <p:ph type="body" sz="quarter" idx="172" hasCustomPrompt="1"/>
          </p:nvPr>
        </p:nvSpPr>
        <p:spPr>
          <a:xfrm>
            <a:off x="5571710" y="9213208"/>
            <a:ext cx="128629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 dirty="0"/>
              <a:t>[Sähköposti]</a:t>
            </a:r>
          </a:p>
        </p:txBody>
      </p:sp>
      <p:sp>
        <p:nvSpPr>
          <p:cNvPr id="257" name="Tekstin paikkamerkki 27"/>
          <p:cNvSpPr>
            <a:spLocks noGrp="1"/>
          </p:cNvSpPr>
          <p:nvPr>
            <p:ph type="body" sz="quarter" idx="173" hasCustomPrompt="1"/>
          </p:nvPr>
        </p:nvSpPr>
        <p:spPr>
          <a:xfrm>
            <a:off x="4114800" y="9351032"/>
            <a:ext cx="45720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700" baseline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 dirty="0"/>
              <a:t>Internet |</a:t>
            </a:r>
          </a:p>
        </p:txBody>
      </p:sp>
      <p:sp>
        <p:nvSpPr>
          <p:cNvPr id="258" name="Tekstin paikkamerkki 27"/>
          <p:cNvSpPr>
            <a:spLocks noGrp="1"/>
          </p:cNvSpPr>
          <p:nvPr>
            <p:ph type="body" sz="quarter" idx="174" hasCustomPrompt="1"/>
          </p:nvPr>
        </p:nvSpPr>
        <p:spPr>
          <a:xfrm>
            <a:off x="4478034" y="9345262"/>
            <a:ext cx="237996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900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 dirty="0"/>
              <a:t>[Verkko-osoite]</a:t>
            </a:r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käyntikorttiruudukko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Suorakulmio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Suorakulmio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" name="Suorakulmio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3" name="Suorakulmio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4" name="Suorakulmio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5" name="Suorakulmio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Suorakulmio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7" name="Suorakulmio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8" name="Suorakulmio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2" name="Otsikon paikkamerkki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i-FI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9D2A2-FC5D-4E38-84C4-91BB2860F0FC}" type="datetimeFigureOut">
              <a:t>13.12.2013</a:t>
            </a:fld>
            <a:endParaRPr lang="fi-FI"/>
          </a:p>
        </p:txBody>
      </p:sp>
      <p:sp>
        <p:nvSpPr>
          <p:cNvPr id="5" name="Alatunnisteen paikkamerkki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fi-FI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i-FI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CF1AC-24A7-42A4-9FAC-3CE63B9FFA6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lang="fi-FI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fi-FI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fi-FI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i-FI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pos="4464" userDrawn="1">
          <p15:clr>
            <a:srgbClr val="F26B43"/>
          </p15:clr>
        </p15:guide>
        <p15:guide id="3" pos="432" userDrawn="1">
          <p15:clr>
            <a:srgbClr val="F26B43"/>
          </p15:clr>
        </p15:guide>
        <p15:guide id="4" orient="horz" pos="288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592" userDrawn="1">
          <p15:clr>
            <a:srgbClr val="F26B43"/>
          </p15:clr>
        </p15:guide>
        <p15:guide id="7" orient="horz" pos="3736" userDrawn="1">
          <p15:clr>
            <a:srgbClr val="F26B43"/>
          </p15:clr>
        </p15:guide>
        <p15:guide id="8" orient="horz" pos="4904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kstin paikkamerkki 10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/>
              <a:t>Esko Sario</a:t>
            </a:r>
          </a:p>
          <a:p>
            <a:endParaRPr lang="fi-FI"/>
          </a:p>
        </p:txBody>
      </p:sp>
      <p:sp>
        <p:nvSpPr>
          <p:cNvPr id="104" name="Tekstin paikkamerkki 10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/>
              <a:t>Varapääjohtaja</a:t>
            </a:r>
          </a:p>
        </p:txBody>
      </p:sp>
      <p:sp>
        <p:nvSpPr>
          <p:cNvPr id="108" name="Tekstin paikkamerkki 107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r>
              <a:rPr lang="fi-FI"/>
              <a:t>Contoso Pharmaceuticals</a:t>
            </a:r>
          </a:p>
        </p:txBody>
      </p:sp>
      <p:sp>
        <p:nvSpPr>
          <p:cNvPr id="107" name="Tekstin paikkamerkki 10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Pääkatu 12, 00100 Helsinki</a:t>
            </a:r>
          </a:p>
        </p:txBody>
      </p:sp>
      <p:sp>
        <p:nvSpPr>
          <p:cNvPr id="105" name="Tekstin paikkamerkki 10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i-FI"/>
              <a:t>PUH. |</a:t>
            </a:r>
          </a:p>
        </p:txBody>
      </p:sp>
      <p:sp>
        <p:nvSpPr>
          <p:cNvPr id="110" name="Tekstin paikkamerkki 109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r>
              <a:rPr lang="fi-FI"/>
              <a:t>09 8765 4321</a:t>
            </a:r>
          </a:p>
        </p:txBody>
      </p:sp>
      <p:sp>
        <p:nvSpPr>
          <p:cNvPr id="109" name="Tekstin paikkamerkki 108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r>
              <a:rPr lang="fi-FI"/>
              <a:t>S-POSTI |</a:t>
            </a:r>
          </a:p>
        </p:txBody>
      </p:sp>
      <p:sp>
        <p:nvSpPr>
          <p:cNvPr id="111" name="Tekstin paikkamerkki 110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r>
              <a:rPr lang="fi-FI"/>
              <a:t>esario@contoso.com</a:t>
            </a:r>
          </a:p>
        </p:txBody>
      </p:sp>
      <p:sp>
        <p:nvSpPr>
          <p:cNvPr id="106" name="Tekstin paikkamerkki 10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/>
              <a:t>Internet |</a:t>
            </a:r>
          </a:p>
        </p:txBody>
      </p:sp>
      <p:sp>
        <p:nvSpPr>
          <p:cNvPr id="112" name="Tekstin paikkamerkki 111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fi-FI"/>
              <a:t>www.contoso.com</a:t>
            </a:r>
          </a:p>
        </p:txBody>
      </p:sp>
      <p:sp>
        <p:nvSpPr>
          <p:cNvPr id="263" name="Tekstin paikkamerkki 262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64" name="Tekstin paikkamerkki 263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65" name="Tekstin paikkamerkki 264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66" name="Tekstin paikkamerkki 265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7" name="Tekstin paikkamerkki 116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r>
              <a:rPr lang="fi-FI"/>
              <a:t>PUH. |</a:t>
            </a:r>
          </a:p>
        </p:txBody>
      </p:sp>
      <p:sp>
        <p:nvSpPr>
          <p:cNvPr id="267" name="Tekstin paikkamerkki 266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9" name="Tekstin paikkamerkki 118"/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r>
              <a:rPr lang="fi-FI"/>
              <a:t>S-POSTI |</a:t>
            </a:r>
          </a:p>
        </p:txBody>
      </p:sp>
      <p:sp>
        <p:nvSpPr>
          <p:cNvPr id="268" name="Tekstin paikkamerkki 267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21" name="Tekstin paikkamerkki 120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r>
              <a:rPr lang="fi-FI"/>
              <a:t>Internet |</a:t>
            </a:r>
          </a:p>
        </p:txBody>
      </p:sp>
      <p:sp>
        <p:nvSpPr>
          <p:cNvPr id="269" name="Tekstin paikkamerkki 268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79" name="Tekstin paikkamerkki 278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80" name="Tekstin paikkamerkki 279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81" name="Tekstin paikkamerkki 280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82" name="Tekstin paikkamerkki 281"/>
          <p:cNvSpPr>
            <a:spLocks noGrp="1"/>
          </p:cNvSpPr>
          <p:nvPr>
            <p:ph type="body" sz="quarter" idx="9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27" name="Tekstin paikkamerkki 126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r>
              <a:rPr lang="fi-FI"/>
              <a:t>PUH. |</a:t>
            </a:r>
          </a:p>
        </p:txBody>
      </p:sp>
      <p:sp>
        <p:nvSpPr>
          <p:cNvPr id="283" name="Tekstin paikkamerkki 282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29" name="Tekstin paikkamerkki 128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r>
              <a:rPr lang="fi-FI"/>
              <a:t>S-POSTI |</a:t>
            </a:r>
          </a:p>
        </p:txBody>
      </p:sp>
      <p:sp>
        <p:nvSpPr>
          <p:cNvPr id="284" name="Tekstin paikkamerkki 283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31" name="Tekstin paikkamerkki 130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r>
              <a:rPr lang="fi-FI"/>
              <a:t>Internet |</a:t>
            </a:r>
          </a:p>
        </p:txBody>
      </p:sp>
      <p:sp>
        <p:nvSpPr>
          <p:cNvPr id="285" name="Tekstin paikkamerkki 284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92" name="Tekstin paikkamerkki 191"/>
          <p:cNvSpPr>
            <a:spLocks noGrp="1"/>
          </p:cNvSpPr>
          <p:nvPr>
            <p:ph type="body" sz="quarter" idx="10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93" name="Tekstin paikkamerkki 192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94" name="Tekstin paikkamerkki 193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95" name="Tekstin paikkamerkki 194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37" name="Tekstin paikkamerkki 136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r>
              <a:rPr lang="fi-FI"/>
              <a:t>PUH. |</a:t>
            </a:r>
          </a:p>
        </p:txBody>
      </p:sp>
      <p:sp>
        <p:nvSpPr>
          <p:cNvPr id="196" name="Tekstin paikkamerkki 195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39" name="Tekstin paikkamerkki 138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r>
              <a:rPr lang="fi-FI"/>
              <a:t>S-POSTI |</a:t>
            </a:r>
          </a:p>
        </p:txBody>
      </p:sp>
      <p:sp>
        <p:nvSpPr>
          <p:cNvPr id="198" name="Tekstin paikkamerkki 197"/>
          <p:cNvSpPr>
            <a:spLocks noGrp="1"/>
          </p:cNvSpPr>
          <p:nvPr>
            <p:ph type="body" sz="quarter" idx="11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41" name="Tekstin paikkamerkki 140"/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r>
              <a:rPr lang="fi-FI"/>
              <a:t>Internet |</a:t>
            </a:r>
          </a:p>
        </p:txBody>
      </p:sp>
      <p:sp>
        <p:nvSpPr>
          <p:cNvPr id="200" name="Tekstin paikkamerkki 199"/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02" name="Tekstin paikkamerkki 201"/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04" name="Tekstin paikkamerkki 203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05" name="Tekstin paikkamerkki 204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06" name="Tekstin paikkamerkki 205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47" name="Tekstin paikkamerkki 146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r>
              <a:rPr lang="fi-FI"/>
              <a:t>PUH. |</a:t>
            </a:r>
          </a:p>
        </p:txBody>
      </p:sp>
      <p:sp>
        <p:nvSpPr>
          <p:cNvPr id="207" name="Tekstin paikkamerkki 206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49" name="Tekstin paikkamerkki 148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r>
              <a:rPr lang="fi-FI"/>
              <a:t>S-POSTI |</a:t>
            </a:r>
          </a:p>
        </p:txBody>
      </p:sp>
      <p:sp>
        <p:nvSpPr>
          <p:cNvPr id="208" name="Tekstin paikkamerkki 207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51" name="Tekstin paikkamerkki 150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r>
              <a:rPr lang="fi-FI"/>
              <a:t>Internet |</a:t>
            </a:r>
          </a:p>
        </p:txBody>
      </p:sp>
      <p:sp>
        <p:nvSpPr>
          <p:cNvPr id="209" name="Tekstin paikkamerkki 208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10" name="Tekstin paikkamerkki 209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11" name="Tekstin paikkamerkki 210"/>
          <p:cNvSpPr>
            <a:spLocks noGrp="1"/>
          </p:cNvSpPr>
          <p:nvPr>
            <p:ph type="body" sz="quarter" idx="12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12" name="Tekstin paikkamerkki 211"/>
          <p:cNvSpPr>
            <a:spLocks noGrp="1"/>
          </p:cNvSpPr>
          <p:nvPr>
            <p:ph type="body" sz="quarter" idx="12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13" name="Tekstin paikkamerkki 212"/>
          <p:cNvSpPr>
            <a:spLocks noGrp="1"/>
          </p:cNvSpPr>
          <p:nvPr>
            <p:ph type="body" sz="quarter" idx="12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57" name="Tekstin paikkamerkki 156"/>
          <p:cNvSpPr>
            <a:spLocks noGrp="1"/>
          </p:cNvSpPr>
          <p:nvPr>
            <p:ph type="body" sz="quarter" idx="129"/>
          </p:nvPr>
        </p:nvSpPr>
        <p:spPr/>
        <p:txBody>
          <a:bodyPr/>
          <a:lstStyle/>
          <a:p>
            <a:r>
              <a:rPr lang="fi-FI"/>
              <a:t>PUH. |</a:t>
            </a:r>
          </a:p>
        </p:txBody>
      </p:sp>
      <p:sp>
        <p:nvSpPr>
          <p:cNvPr id="214" name="Tekstin paikkamerkki 213"/>
          <p:cNvSpPr>
            <a:spLocks noGrp="1"/>
          </p:cNvSpPr>
          <p:nvPr>
            <p:ph type="body" sz="quarter" idx="13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59" name="Tekstin paikkamerkki 158"/>
          <p:cNvSpPr>
            <a:spLocks noGrp="1"/>
          </p:cNvSpPr>
          <p:nvPr>
            <p:ph type="body" sz="quarter" idx="131"/>
          </p:nvPr>
        </p:nvSpPr>
        <p:spPr/>
        <p:txBody>
          <a:bodyPr/>
          <a:lstStyle/>
          <a:p>
            <a:r>
              <a:rPr lang="fi-FI"/>
              <a:t>S-POSTI |</a:t>
            </a:r>
          </a:p>
        </p:txBody>
      </p:sp>
      <p:sp>
        <p:nvSpPr>
          <p:cNvPr id="215" name="Tekstin paikkamerkki 214"/>
          <p:cNvSpPr>
            <a:spLocks noGrp="1"/>
          </p:cNvSpPr>
          <p:nvPr>
            <p:ph type="body" sz="quarter" idx="13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1" name="Tekstin paikkamerkki 160"/>
          <p:cNvSpPr>
            <a:spLocks noGrp="1"/>
          </p:cNvSpPr>
          <p:nvPr>
            <p:ph type="body" sz="quarter" idx="133"/>
          </p:nvPr>
        </p:nvSpPr>
        <p:spPr/>
        <p:txBody>
          <a:bodyPr/>
          <a:lstStyle/>
          <a:p>
            <a:r>
              <a:rPr lang="fi-FI"/>
              <a:t>Internet |</a:t>
            </a:r>
          </a:p>
        </p:txBody>
      </p:sp>
      <p:sp>
        <p:nvSpPr>
          <p:cNvPr id="216" name="Tekstin paikkamerkki 215"/>
          <p:cNvSpPr>
            <a:spLocks noGrp="1"/>
          </p:cNvSpPr>
          <p:nvPr>
            <p:ph type="body" sz="quarter" idx="13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17" name="Tekstin paikkamerkki 216"/>
          <p:cNvSpPr>
            <a:spLocks noGrp="1"/>
          </p:cNvSpPr>
          <p:nvPr>
            <p:ph type="body" sz="quarter" idx="13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18" name="Tekstin paikkamerkki 217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19" name="Tekstin paikkamerkki 218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20" name="Tekstin paikkamerkki 219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7" name="Tekstin paikkamerkki 166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r>
              <a:rPr lang="fi-FI"/>
              <a:t>PUH. |</a:t>
            </a:r>
          </a:p>
        </p:txBody>
      </p:sp>
      <p:sp>
        <p:nvSpPr>
          <p:cNvPr id="221" name="Tekstin paikkamerkki 220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9" name="Tekstin paikkamerkki 168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r>
              <a:rPr lang="fi-FI"/>
              <a:t>S-POSTI |</a:t>
            </a:r>
          </a:p>
        </p:txBody>
      </p:sp>
      <p:sp>
        <p:nvSpPr>
          <p:cNvPr id="222" name="Tekstin paikkamerkki 221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71" name="Tekstin paikkamerkki 170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r>
              <a:rPr lang="fi-FI"/>
              <a:t>Internet |</a:t>
            </a:r>
          </a:p>
        </p:txBody>
      </p:sp>
      <p:sp>
        <p:nvSpPr>
          <p:cNvPr id="223" name="Tekstin paikkamerkki 222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88" name="Tekstin paikkamerkki 287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89" name="Tekstin paikkamerkki 288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90" name="Tekstin paikkamerkki 289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91" name="Tekstin paikkamerkki 290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77" name="Tekstin paikkamerkki 176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r>
              <a:rPr lang="fi-FI"/>
              <a:t>PUH. |</a:t>
            </a:r>
          </a:p>
        </p:txBody>
      </p:sp>
      <p:sp>
        <p:nvSpPr>
          <p:cNvPr id="292" name="Tekstin paikkamerkki 291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79" name="Tekstin paikkamerkki 178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r>
              <a:rPr lang="fi-FI"/>
              <a:t>S-POSTI |</a:t>
            </a:r>
          </a:p>
        </p:txBody>
      </p:sp>
      <p:sp>
        <p:nvSpPr>
          <p:cNvPr id="293" name="Tekstin paikkamerkki 292"/>
          <p:cNvSpPr>
            <a:spLocks noGrp="1"/>
          </p:cNvSpPr>
          <p:nvPr>
            <p:ph type="body" sz="quarter" idx="15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81" name="Tekstin paikkamerkki 180"/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r>
              <a:rPr lang="fi-FI"/>
              <a:t>Internet |</a:t>
            </a:r>
          </a:p>
        </p:txBody>
      </p:sp>
      <p:sp>
        <p:nvSpPr>
          <p:cNvPr id="294" name="Tekstin paikkamerkki 293"/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95" name="Tekstin paikkamerkki 294"/>
          <p:cNvSpPr>
            <a:spLocks noGrp="1"/>
          </p:cNvSpPr>
          <p:nvPr>
            <p:ph type="body" sz="quarter" idx="15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96" name="Tekstin paikkamerkki 295"/>
          <p:cNvSpPr>
            <a:spLocks noGrp="1"/>
          </p:cNvSpPr>
          <p:nvPr>
            <p:ph type="body" sz="quarter" idx="15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97" name="Tekstin paikkamerkki 296"/>
          <p:cNvSpPr>
            <a:spLocks noGrp="1"/>
          </p:cNvSpPr>
          <p:nvPr>
            <p:ph type="body" sz="quarter" idx="15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98" name="Tekstin paikkamerkki 297"/>
          <p:cNvSpPr>
            <a:spLocks noGrp="1"/>
          </p:cNvSpPr>
          <p:nvPr>
            <p:ph type="body" sz="quarter" idx="15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87" name="Tekstin paikkamerkki 186"/>
          <p:cNvSpPr>
            <a:spLocks noGrp="1"/>
          </p:cNvSpPr>
          <p:nvPr>
            <p:ph type="body" sz="quarter" idx="159"/>
          </p:nvPr>
        </p:nvSpPr>
        <p:spPr/>
        <p:txBody>
          <a:bodyPr/>
          <a:lstStyle/>
          <a:p>
            <a:r>
              <a:rPr lang="fi-FI"/>
              <a:t>PUH. |</a:t>
            </a:r>
          </a:p>
        </p:txBody>
      </p:sp>
      <p:sp>
        <p:nvSpPr>
          <p:cNvPr id="299" name="Tekstin paikkamerkki 298"/>
          <p:cNvSpPr>
            <a:spLocks noGrp="1"/>
          </p:cNvSpPr>
          <p:nvPr>
            <p:ph type="body" sz="quarter" idx="16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89" name="Tekstin paikkamerkki 188"/>
          <p:cNvSpPr>
            <a:spLocks noGrp="1"/>
          </p:cNvSpPr>
          <p:nvPr>
            <p:ph type="body" sz="quarter" idx="161"/>
          </p:nvPr>
        </p:nvSpPr>
        <p:spPr/>
        <p:txBody>
          <a:bodyPr/>
          <a:lstStyle/>
          <a:p>
            <a:r>
              <a:rPr lang="fi-FI"/>
              <a:t>S-POSTI |</a:t>
            </a:r>
          </a:p>
        </p:txBody>
      </p:sp>
      <p:sp>
        <p:nvSpPr>
          <p:cNvPr id="300" name="Tekstin paikkamerkki 299"/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91" name="Tekstin paikkamerkki 190"/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r>
              <a:rPr lang="fi-FI"/>
              <a:t>Internet |</a:t>
            </a:r>
          </a:p>
        </p:txBody>
      </p:sp>
      <p:sp>
        <p:nvSpPr>
          <p:cNvPr id="301" name="Tekstin paikkamerkki 300"/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02" name="Tekstin paikkamerkki 301"/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03" name="Tekstin paikkamerkki 302"/>
          <p:cNvSpPr>
            <a:spLocks noGrp="1"/>
          </p:cNvSpPr>
          <p:nvPr>
            <p:ph type="body" sz="quarter" idx="16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04" name="Tekstin paikkamerkki 303"/>
          <p:cNvSpPr>
            <a:spLocks noGrp="1"/>
          </p:cNvSpPr>
          <p:nvPr>
            <p:ph type="body" sz="quarter" idx="16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05" name="Tekstin paikkamerkki 304"/>
          <p:cNvSpPr>
            <a:spLocks noGrp="1"/>
          </p:cNvSpPr>
          <p:nvPr>
            <p:ph type="body" sz="quarter" idx="16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97" name="Tekstin paikkamerkki 196"/>
          <p:cNvSpPr>
            <a:spLocks noGrp="1"/>
          </p:cNvSpPr>
          <p:nvPr>
            <p:ph type="body" sz="quarter" idx="169"/>
          </p:nvPr>
        </p:nvSpPr>
        <p:spPr/>
        <p:txBody>
          <a:bodyPr/>
          <a:lstStyle/>
          <a:p>
            <a:r>
              <a:rPr lang="fi-FI"/>
              <a:t>PUH. |</a:t>
            </a:r>
          </a:p>
        </p:txBody>
      </p:sp>
      <p:sp>
        <p:nvSpPr>
          <p:cNvPr id="306" name="Tekstin paikkamerkki 305"/>
          <p:cNvSpPr>
            <a:spLocks noGrp="1"/>
          </p:cNvSpPr>
          <p:nvPr>
            <p:ph type="body" sz="quarter" idx="17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99" name="Tekstin paikkamerkki 198"/>
          <p:cNvSpPr>
            <a:spLocks noGrp="1"/>
          </p:cNvSpPr>
          <p:nvPr>
            <p:ph type="body" sz="quarter" idx="171"/>
          </p:nvPr>
        </p:nvSpPr>
        <p:spPr/>
        <p:txBody>
          <a:bodyPr/>
          <a:lstStyle/>
          <a:p>
            <a:r>
              <a:rPr lang="fi-FI"/>
              <a:t>S-POSTI |</a:t>
            </a:r>
          </a:p>
        </p:txBody>
      </p:sp>
      <p:sp>
        <p:nvSpPr>
          <p:cNvPr id="307" name="Tekstin paikkamerkki 306"/>
          <p:cNvSpPr>
            <a:spLocks noGrp="1"/>
          </p:cNvSpPr>
          <p:nvPr>
            <p:ph type="body" sz="quarter" idx="17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01" name="Tekstin paikkamerkki 200"/>
          <p:cNvSpPr>
            <a:spLocks noGrp="1"/>
          </p:cNvSpPr>
          <p:nvPr>
            <p:ph type="body" sz="quarter" idx="173"/>
          </p:nvPr>
        </p:nvSpPr>
        <p:spPr/>
        <p:txBody>
          <a:bodyPr/>
          <a:lstStyle/>
          <a:p>
            <a:r>
              <a:rPr lang="fi-FI"/>
              <a:t>Internet |</a:t>
            </a:r>
          </a:p>
        </p:txBody>
      </p:sp>
      <p:sp>
        <p:nvSpPr>
          <p:cNvPr id="308" name="Tekstin paikkamerkki 307"/>
          <p:cNvSpPr>
            <a:spLocks noGrp="1"/>
          </p:cNvSpPr>
          <p:nvPr>
            <p:ph type="body" sz="quarter" idx="174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203" name="Kuva 202" descr="Logo" title="Mallikuva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71818" y="648970"/>
            <a:ext cx="585782" cy="2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Kuva 269" descr="Logo" title="Mallikuva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72784" y="648970"/>
            <a:ext cx="585782" cy="2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Kuva 270" descr="Logo" title="Mallikuva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71818" y="2475960"/>
            <a:ext cx="585782" cy="2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Kuva 271" descr="Logo" title="Mallikuva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72784" y="2475960"/>
            <a:ext cx="585782" cy="2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Kuva 272" descr="Logo" title="Mallikuva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71818" y="4304760"/>
            <a:ext cx="585782" cy="2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Kuva 273" descr="Logo" title="Mallikuva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72784" y="4304760"/>
            <a:ext cx="585782" cy="2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Kuva 274" descr="Logo" title="Mallikuva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71818" y="6133560"/>
            <a:ext cx="585782" cy="2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Kuva 275" descr="Logo" title="Mallikuva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72784" y="6133560"/>
            <a:ext cx="585782" cy="2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Kuva 276" descr="Logo" title="Mallikuva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71818" y="7962360"/>
            <a:ext cx="585782" cy="2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Kuva 277" descr="Logo" title="Mallikuva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72784" y="7962360"/>
            <a:ext cx="585782" cy="25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776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 Card Left Aligned">
  <a:themeElements>
    <a:clrScheme name="Business_Cards_Left_Aligne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42828"/>
      </a:accent4>
      <a:accent5>
        <a:srgbClr val="57432F"/>
      </a:accent5>
      <a:accent6>
        <a:srgbClr val="0070C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_Cards_Left_Aligne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42828"/>
      </a:accent4>
      <a:accent5>
        <a:srgbClr val="57432F"/>
      </a:accent5>
      <a:accent6>
        <a:srgbClr val="0070C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_Cards_Left_Aligne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42828"/>
      </a:accent4>
      <a:accent5>
        <a:srgbClr val="57432F"/>
      </a:accent5>
      <a:accent6>
        <a:srgbClr val="0070C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Tämä arvo ilmaisee tallennusten tai muokkausten lukumäärän. Sovellus päivittää arvoa jokaisen muokkauskerran jälkeen.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44EB87-C02F-4AB6-BA88-EB2ADC528D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8B65996-8530-4C55-B9DB-479FD338E96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8A5E3D7-6F08-4088-852D-17EA3A624E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134</Words>
  <Application>Microsoft Office PowerPoint</Application>
  <PresentationFormat>Mukautettu</PresentationFormat>
  <Paragraphs>39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Cambria</vt:lpstr>
      <vt:lpstr>Business Card Left Aligned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2013-07-31T18:58:07Z</dcterms:created>
  <dcterms:modified xsi:type="dcterms:W3CDTF">2013-12-13T12:23:05Z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