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72" r:id="rId4"/>
  </p:sldMasterIdLst>
  <p:notesMasterIdLst>
    <p:notesMasterId r:id="rId7"/>
  </p:notesMasterIdLst>
  <p:handoutMasterIdLst>
    <p:handoutMasterId r:id="rId8"/>
  </p:handoutMasterIdLst>
  <p:sldIdLst>
    <p:sldId id="256" r:id="rId5"/>
    <p:sldId id="257" r:id="rId6"/>
  </p:sldIdLst>
  <p:sldSz cx="7772400" cy="100584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44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660"/>
  </p:normalViewPr>
  <p:slideViewPr>
    <p:cSldViewPr snapToGrid="0">
      <p:cViewPr varScale="1">
        <p:scale>
          <a:sx n="60" d="100"/>
          <a:sy n="60" d="100"/>
        </p:scale>
        <p:origin x="2562" y="78"/>
      </p:cViewPr>
      <p:guideLst>
        <p:guide orient="horz" pos="3168"/>
        <p:guide pos="2448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2796" y="6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fi-FI"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fi-FI" sz="1200"/>
            </a:lvl1pPr>
          </a:lstStyle>
          <a:p>
            <a:fld id="{00A65721-4AD9-4F4E-91E4-B38E00E4EEF4}" type="datetimeFigureOut">
              <a:rPr lang="fi-FI"/>
              <a:t>15.1.2014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fi-FI" sz="1200"/>
            </a:lvl1pPr>
          </a:lstStyle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fi-FI" sz="1200"/>
            </a:lvl1pPr>
          </a:lstStyle>
          <a:p>
            <a:fld id="{09D8C508-A143-4FC7-94DD-2868E3E037EE}" type="slidenum">
              <a:rPr lang="fi-FI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9160972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fi-FI"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fi-FI" sz="1200"/>
            </a:lvl1pPr>
          </a:lstStyle>
          <a:p>
            <a:fld id="{95DC5D78-39BE-4C7D-9783-22D5EAEFC7B2}" type="datetimeFigureOut">
              <a:t>15.1.2014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2236788" y="1143000"/>
            <a:ext cx="23844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fi-FI"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fi-FI" sz="1200"/>
            </a:lvl1pPr>
          </a:lstStyle>
          <a:p>
            <a:fld id="{41EFBA75-BA90-4A61-9717-741EDD6841F0}" type="slidenum"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060158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fi-FI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fi-FI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fi-FI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fi-FI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fi-FI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fi-FI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fi-FI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fi-FI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fi-FI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dirty="0" smtClean="0"/>
              <a:t>Voit kirjoittaa oman viestin ja onnittelijoiden nimet valitsemalla sivulla olevan tekstin ja kirjoittamalla sen päälle. (Ylälaidassa oleva teksti kääntyy automaattisesti ylösalaisin.)</a:t>
            </a:r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EFBA75-BA90-4A61-9717-741EDD6841F0}" type="slidenum">
              <a:rPr lang="fi-FI" smtClean="0"/>
              <a:t>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484248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dirty="0" smtClean="0"/>
              <a:t>Voit kirjoittaa oman viestin ja onnittelijoiden nimet valitsemalla sivulla olevan tekstin ja kirjoittamalla sen päälle. (Ylälaidassa oleva teksti kääntyy automaattisesti ylösalaisin.)</a:t>
            </a:r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EFBA75-BA90-4A61-9717-741EDD6841F0}" type="slidenum">
              <a:rPr lang="fi-FI" smtClean="0"/>
              <a:t>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982363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lkosiv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Ryhmä 4"/>
          <p:cNvGrpSpPr/>
          <p:nvPr userDrawn="1"/>
        </p:nvGrpSpPr>
        <p:grpSpPr>
          <a:xfrm>
            <a:off x="456509" y="5467350"/>
            <a:ext cx="6859382" cy="4140874"/>
            <a:chOff x="438912" y="5467350"/>
            <a:chExt cx="6859382" cy="4140874"/>
          </a:xfrm>
        </p:grpSpPr>
        <p:sp>
          <p:nvSpPr>
            <p:cNvPr id="32" name="Suorakulmio 5"/>
            <p:cNvSpPr>
              <a:spLocks noChangeArrowheads="1"/>
            </p:cNvSpPr>
            <p:nvPr userDrawn="1"/>
          </p:nvSpPr>
          <p:spPr bwMode="auto">
            <a:xfrm>
              <a:off x="438912" y="5467350"/>
              <a:ext cx="6858000" cy="4140874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pic>
          <p:nvPicPr>
            <p:cNvPr id="33" name="Kuva 32"/>
            <p:cNvPicPr preferRelativeResize="0">
              <a:picLocks/>
            </p:cNvPicPr>
            <p:nvPr userDrawn="1"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440294" y="5467350"/>
              <a:ext cx="6858000" cy="4140874"/>
            </a:xfrm>
            <a:prstGeom prst="rect">
              <a:avLst/>
            </a:prstGeom>
          </p:spPr>
        </p:pic>
      </p:grpSp>
      <p:sp>
        <p:nvSpPr>
          <p:cNvPr id="34" name="Suorakulmio 5"/>
          <p:cNvSpPr>
            <a:spLocks noChangeArrowheads="1"/>
          </p:cNvSpPr>
          <p:nvPr userDrawn="1"/>
        </p:nvSpPr>
        <p:spPr bwMode="auto">
          <a:xfrm>
            <a:off x="457200" y="6438608"/>
            <a:ext cx="6858000" cy="208376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35" name="Puolivapaa piirto 13"/>
          <p:cNvSpPr>
            <a:spLocks/>
          </p:cNvSpPr>
          <p:nvPr userDrawn="1"/>
        </p:nvSpPr>
        <p:spPr bwMode="auto">
          <a:xfrm>
            <a:off x="1153838" y="5940451"/>
            <a:ext cx="5464725" cy="3049081"/>
          </a:xfrm>
          <a:custGeom>
            <a:avLst/>
            <a:gdLst>
              <a:gd name="T0" fmla="*/ 1779 w 1779"/>
              <a:gd name="T1" fmla="*/ 771 h 1542"/>
              <a:gd name="T2" fmla="*/ 1713 w 1779"/>
              <a:gd name="T3" fmla="*/ 489 h 1542"/>
              <a:gd name="T4" fmla="*/ 1594 w 1779"/>
              <a:gd name="T5" fmla="*/ 356 h 1542"/>
              <a:gd name="T6" fmla="*/ 1415 w 1779"/>
              <a:gd name="T7" fmla="*/ 95 h 1542"/>
              <a:gd name="T8" fmla="*/ 889 w 1779"/>
              <a:gd name="T9" fmla="*/ 0 h 1542"/>
              <a:gd name="T10" fmla="*/ 364 w 1779"/>
              <a:gd name="T11" fmla="*/ 95 h 1542"/>
              <a:gd name="T12" fmla="*/ 185 w 1779"/>
              <a:gd name="T13" fmla="*/ 356 h 1542"/>
              <a:gd name="T14" fmla="*/ 65 w 1779"/>
              <a:gd name="T15" fmla="*/ 489 h 1542"/>
              <a:gd name="T16" fmla="*/ 0 w 1779"/>
              <a:gd name="T17" fmla="*/ 771 h 1542"/>
              <a:gd name="T18" fmla="*/ 65 w 1779"/>
              <a:gd name="T19" fmla="*/ 1053 h 1542"/>
              <a:gd name="T20" fmla="*/ 185 w 1779"/>
              <a:gd name="T21" fmla="*/ 1186 h 1542"/>
              <a:gd name="T22" fmla="*/ 364 w 1779"/>
              <a:gd name="T23" fmla="*/ 1447 h 1542"/>
              <a:gd name="T24" fmla="*/ 889 w 1779"/>
              <a:gd name="T25" fmla="*/ 1542 h 1542"/>
              <a:gd name="T26" fmla="*/ 1415 w 1779"/>
              <a:gd name="T27" fmla="*/ 1447 h 1542"/>
              <a:gd name="T28" fmla="*/ 1594 w 1779"/>
              <a:gd name="T29" fmla="*/ 1186 h 1542"/>
              <a:gd name="T30" fmla="*/ 1713 w 1779"/>
              <a:gd name="T31" fmla="*/ 1053 h 1542"/>
              <a:gd name="T32" fmla="*/ 1779 w 1779"/>
              <a:gd name="T33" fmla="*/ 771 h 154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1779" h="1542">
                <a:moveTo>
                  <a:pt x="1779" y="771"/>
                </a:moveTo>
                <a:cubicBezTo>
                  <a:pt x="1660" y="706"/>
                  <a:pt x="1717" y="658"/>
                  <a:pt x="1713" y="489"/>
                </a:cubicBezTo>
                <a:cubicBezTo>
                  <a:pt x="1709" y="319"/>
                  <a:pt x="1594" y="356"/>
                  <a:pt x="1594" y="356"/>
                </a:cubicBezTo>
                <a:cubicBezTo>
                  <a:pt x="1594" y="356"/>
                  <a:pt x="1712" y="88"/>
                  <a:pt x="1415" y="95"/>
                </a:cubicBezTo>
                <a:cubicBezTo>
                  <a:pt x="1117" y="102"/>
                  <a:pt x="971" y="279"/>
                  <a:pt x="889" y="0"/>
                </a:cubicBezTo>
                <a:cubicBezTo>
                  <a:pt x="808" y="279"/>
                  <a:pt x="661" y="102"/>
                  <a:pt x="364" y="95"/>
                </a:cubicBezTo>
                <a:cubicBezTo>
                  <a:pt x="66" y="88"/>
                  <a:pt x="185" y="356"/>
                  <a:pt x="185" y="356"/>
                </a:cubicBezTo>
                <a:cubicBezTo>
                  <a:pt x="185" y="356"/>
                  <a:pt x="69" y="319"/>
                  <a:pt x="65" y="489"/>
                </a:cubicBezTo>
                <a:cubicBezTo>
                  <a:pt x="61" y="658"/>
                  <a:pt x="118" y="706"/>
                  <a:pt x="0" y="771"/>
                </a:cubicBezTo>
                <a:cubicBezTo>
                  <a:pt x="118" y="836"/>
                  <a:pt x="61" y="884"/>
                  <a:pt x="65" y="1053"/>
                </a:cubicBezTo>
                <a:cubicBezTo>
                  <a:pt x="69" y="1223"/>
                  <a:pt x="185" y="1186"/>
                  <a:pt x="185" y="1186"/>
                </a:cubicBezTo>
                <a:cubicBezTo>
                  <a:pt x="185" y="1186"/>
                  <a:pt x="66" y="1454"/>
                  <a:pt x="364" y="1447"/>
                </a:cubicBezTo>
                <a:cubicBezTo>
                  <a:pt x="661" y="1440"/>
                  <a:pt x="808" y="1263"/>
                  <a:pt x="889" y="1542"/>
                </a:cubicBezTo>
                <a:cubicBezTo>
                  <a:pt x="971" y="1263"/>
                  <a:pt x="1117" y="1440"/>
                  <a:pt x="1415" y="1447"/>
                </a:cubicBezTo>
                <a:cubicBezTo>
                  <a:pt x="1712" y="1454"/>
                  <a:pt x="1594" y="1186"/>
                  <a:pt x="1594" y="1186"/>
                </a:cubicBezTo>
                <a:cubicBezTo>
                  <a:pt x="1594" y="1186"/>
                  <a:pt x="1709" y="1223"/>
                  <a:pt x="1713" y="1053"/>
                </a:cubicBezTo>
                <a:cubicBezTo>
                  <a:pt x="1717" y="884"/>
                  <a:pt x="1660" y="836"/>
                  <a:pt x="1779" y="771"/>
                </a:cubicBezTo>
                <a:close/>
              </a:path>
            </a:pathLst>
          </a:custGeom>
          <a:solidFill>
            <a:schemeClr val="bg1"/>
          </a:solidFill>
          <a:ln w="88900">
            <a:solidFill>
              <a:schemeClr val="accent3"/>
            </a:solidFill>
            <a:miter lim="800000"/>
          </a:ln>
          <a:effectLst>
            <a:outerShdw blurRad="863600" dir="5400000" algn="ctr" rotWithShape="0">
              <a:prstClr val="black">
                <a:alpha val="75000"/>
              </a:prst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38" name="Tekstin paikkamerkki 37"/>
          <p:cNvSpPr>
            <a:spLocks noGrp="1"/>
          </p:cNvSpPr>
          <p:nvPr>
            <p:ph type="body" sz="quarter" idx="10" hasCustomPrompt="1"/>
          </p:nvPr>
        </p:nvSpPr>
        <p:spPr>
          <a:xfrm>
            <a:off x="1755183" y="6330559"/>
            <a:ext cx="4262034" cy="2062060"/>
          </a:xfrm>
        </p:spPr>
        <p:txBody>
          <a:bodyPr anchor="ctr">
            <a:noAutofit/>
          </a:bodyPr>
          <a:lstStyle>
            <a:lvl1pPr marL="0" indent="0" algn="ctr" latinLnBrk="0">
              <a:lnSpc>
                <a:spcPct val="95000"/>
              </a:lnSpc>
              <a:spcBef>
                <a:spcPts val="0"/>
              </a:spcBef>
              <a:buNone/>
              <a:defRPr lang="fi-FI" sz="6000" cap="none" baseline="0">
                <a:solidFill>
                  <a:schemeClr val="tx1"/>
                </a:solidFill>
                <a:effectLst>
                  <a:outerShdw dist="38100" dir="8100000" algn="ctr" rotWithShape="0">
                    <a:schemeClr val="bg2">
                      <a:lumMod val="75000"/>
                    </a:schemeClr>
                  </a:outerShdw>
                </a:effectLst>
                <a:latin typeface="+mj-lt"/>
              </a:defRPr>
            </a:lvl1pPr>
            <a:lvl2pPr marL="388620" indent="0" algn="r" latinLnBrk="0">
              <a:buNone/>
              <a:defRPr lang="fi-FI" sz="2800" cap="all" baseline="0">
                <a:solidFill>
                  <a:schemeClr val="bg1"/>
                </a:solidFill>
                <a:latin typeface="+mj-lt"/>
              </a:defRPr>
            </a:lvl2pPr>
            <a:lvl3pPr marL="777240" indent="0" algn="r" latinLnBrk="0">
              <a:buNone/>
              <a:defRPr lang="fi-FI" sz="2800" cap="all" baseline="0">
                <a:solidFill>
                  <a:schemeClr val="bg1"/>
                </a:solidFill>
                <a:latin typeface="+mj-lt"/>
              </a:defRPr>
            </a:lvl3pPr>
            <a:lvl4pPr marL="1165860" indent="0" algn="r" latinLnBrk="0">
              <a:buNone/>
              <a:defRPr lang="fi-FI" sz="2800" cap="all" baseline="0">
                <a:solidFill>
                  <a:schemeClr val="bg1"/>
                </a:solidFill>
                <a:latin typeface="+mj-lt"/>
              </a:defRPr>
            </a:lvl4pPr>
            <a:lvl5pPr marL="1554480" indent="0" algn="r" latinLnBrk="0">
              <a:buNone/>
              <a:defRPr lang="fi-FI" sz="2800" cap="all" baseline="0">
                <a:solidFill>
                  <a:schemeClr val="bg1"/>
                </a:solidFill>
                <a:latin typeface="+mj-lt"/>
              </a:defRPr>
            </a:lvl5pPr>
          </a:lstStyle>
          <a:p>
            <a:pPr lvl="0"/>
            <a:r>
              <a:rPr lang="fi-FI"/>
              <a:t>Muokkaa tekstiä napsauttamalla</a:t>
            </a:r>
          </a:p>
        </p:txBody>
      </p:sp>
      <p:sp>
        <p:nvSpPr>
          <p:cNvPr id="17" name="Puolivapaa piirto 13"/>
          <p:cNvSpPr>
            <a:spLocks/>
          </p:cNvSpPr>
          <p:nvPr userDrawn="1"/>
        </p:nvSpPr>
        <p:spPr bwMode="auto">
          <a:xfrm>
            <a:off x="3201742" y="824853"/>
            <a:ext cx="1368916" cy="830769"/>
          </a:xfrm>
          <a:custGeom>
            <a:avLst/>
            <a:gdLst>
              <a:gd name="T0" fmla="*/ 1779 w 1779"/>
              <a:gd name="T1" fmla="*/ 771 h 1542"/>
              <a:gd name="T2" fmla="*/ 1713 w 1779"/>
              <a:gd name="T3" fmla="*/ 489 h 1542"/>
              <a:gd name="T4" fmla="*/ 1594 w 1779"/>
              <a:gd name="T5" fmla="*/ 356 h 1542"/>
              <a:gd name="T6" fmla="*/ 1415 w 1779"/>
              <a:gd name="T7" fmla="*/ 95 h 1542"/>
              <a:gd name="T8" fmla="*/ 889 w 1779"/>
              <a:gd name="T9" fmla="*/ 0 h 1542"/>
              <a:gd name="T10" fmla="*/ 364 w 1779"/>
              <a:gd name="T11" fmla="*/ 95 h 1542"/>
              <a:gd name="T12" fmla="*/ 185 w 1779"/>
              <a:gd name="T13" fmla="*/ 356 h 1542"/>
              <a:gd name="T14" fmla="*/ 65 w 1779"/>
              <a:gd name="T15" fmla="*/ 489 h 1542"/>
              <a:gd name="T16" fmla="*/ 0 w 1779"/>
              <a:gd name="T17" fmla="*/ 771 h 1542"/>
              <a:gd name="T18" fmla="*/ 65 w 1779"/>
              <a:gd name="T19" fmla="*/ 1053 h 1542"/>
              <a:gd name="T20" fmla="*/ 185 w 1779"/>
              <a:gd name="T21" fmla="*/ 1186 h 1542"/>
              <a:gd name="T22" fmla="*/ 364 w 1779"/>
              <a:gd name="T23" fmla="*/ 1447 h 1542"/>
              <a:gd name="T24" fmla="*/ 889 w 1779"/>
              <a:gd name="T25" fmla="*/ 1542 h 1542"/>
              <a:gd name="T26" fmla="*/ 1415 w 1779"/>
              <a:gd name="T27" fmla="*/ 1447 h 1542"/>
              <a:gd name="T28" fmla="*/ 1594 w 1779"/>
              <a:gd name="T29" fmla="*/ 1186 h 1542"/>
              <a:gd name="T30" fmla="*/ 1713 w 1779"/>
              <a:gd name="T31" fmla="*/ 1053 h 1542"/>
              <a:gd name="T32" fmla="*/ 1779 w 1779"/>
              <a:gd name="T33" fmla="*/ 771 h 154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1779" h="1542">
                <a:moveTo>
                  <a:pt x="1779" y="771"/>
                </a:moveTo>
                <a:cubicBezTo>
                  <a:pt x="1660" y="706"/>
                  <a:pt x="1717" y="658"/>
                  <a:pt x="1713" y="489"/>
                </a:cubicBezTo>
                <a:cubicBezTo>
                  <a:pt x="1709" y="319"/>
                  <a:pt x="1594" y="356"/>
                  <a:pt x="1594" y="356"/>
                </a:cubicBezTo>
                <a:cubicBezTo>
                  <a:pt x="1594" y="356"/>
                  <a:pt x="1712" y="88"/>
                  <a:pt x="1415" y="95"/>
                </a:cubicBezTo>
                <a:cubicBezTo>
                  <a:pt x="1117" y="102"/>
                  <a:pt x="971" y="279"/>
                  <a:pt x="889" y="0"/>
                </a:cubicBezTo>
                <a:cubicBezTo>
                  <a:pt x="808" y="279"/>
                  <a:pt x="661" y="102"/>
                  <a:pt x="364" y="95"/>
                </a:cubicBezTo>
                <a:cubicBezTo>
                  <a:pt x="66" y="88"/>
                  <a:pt x="185" y="356"/>
                  <a:pt x="185" y="356"/>
                </a:cubicBezTo>
                <a:cubicBezTo>
                  <a:pt x="185" y="356"/>
                  <a:pt x="69" y="319"/>
                  <a:pt x="65" y="489"/>
                </a:cubicBezTo>
                <a:cubicBezTo>
                  <a:pt x="61" y="658"/>
                  <a:pt x="118" y="706"/>
                  <a:pt x="0" y="771"/>
                </a:cubicBezTo>
                <a:cubicBezTo>
                  <a:pt x="118" y="836"/>
                  <a:pt x="61" y="884"/>
                  <a:pt x="65" y="1053"/>
                </a:cubicBezTo>
                <a:cubicBezTo>
                  <a:pt x="69" y="1223"/>
                  <a:pt x="185" y="1186"/>
                  <a:pt x="185" y="1186"/>
                </a:cubicBezTo>
                <a:cubicBezTo>
                  <a:pt x="185" y="1186"/>
                  <a:pt x="66" y="1454"/>
                  <a:pt x="364" y="1447"/>
                </a:cubicBezTo>
                <a:cubicBezTo>
                  <a:pt x="661" y="1440"/>
                  <a:pt x="808" y="1263"/>
                  <a:pt x="889" y="1542"/>
                </a:cubicBezTo>
                <a:cubicBezTo>
                  <a:pt x="971" y="1263"/>
                  <a:pt x="1117" y="1440"/>
                  <a:pt x="1415" y="1447"/>
                </a:cubicBezTo>
                <a:cubicBezTo>
                  <a:pt x="1712" y="1454"/>
                  <a:pt x="1594" y="1186"/>
                  <a:pt x="1594" y="1186"/>
                </a:cubicBezTo>
                <a:cubicBezTo>
                  <a:pt x="1594" y="1186"/>
                  <a:pt x="1709" y="1223"/>
                  <a:pt x="1713" y="1053"/>
                </a:cubicBezTo>
                <a:cubicBezTo>
                  <a:pt x="1717" y="884"/>
                  <a:pt x="1660" y="836"/>
                  <a:pt x="1779" y="771"/>
                </a:cubicBezTo>
                <a:close/>
              </a:path>
            </a:pathLst>
          </a:custGeom>
          <a:solidFill>
            <a:schemeClr val="accent3"/>
          </a:solidFill>
          <a:ln w="88900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44" name="Tekstin paikkamerkki 37"/>
          <p:cNvSpPr>
            <a:spLocks noGrp="1"/>
          </p:cNvSpPr>
          <p:nvPr>
            <p:ph type="body" sz="quarter" idx="11" hasCustomPrompt="1"/>
          </p:nvPr>
        </p:nvSpPr>
        <p:spPr>
          <a:xfrm rot="10800000">
            <a:off x="3201742" y="821966"/>
            <a:ext cx="1368916" cy="833656"/>
          </a:xfrm>
        </p:spPr>
        <p:txBody>
          <a:bodyPr anchor="ctr">
            <a:noAutofit/>
          </a:bodyPr>
          <a:lstStyle>
            <a:lvl1pPr marL="0" indent="0" algn="ctr" latinLnBrk="0">
              <a:spcBef>
                <a:spcPts val="0"/>
              </a:spcBef>
              <a:buNone/>
              <a:defRPr lang="fi-FI" sz="4800" cap="none" baseline="0">
                <a:solidFill>
                  <a:schemeClr val="bg1"/>
                </a:solidFill>
                <a:latin typeface="+mj-lt"/>
              </a:defRPr>
            </a:lvl1pPr>
            <a:lvl2pPr marL="388620" indent="0" algn="r" latinLnBrk="0">
              <a:buNone/>
              <a:defRPr lang="fi-FI" sz="2800" cap="all" baseline="0">
                <a:solidFill>
                  <a:schemeClr val="bg1"/>
                </a:solidFill>
                <a:latin typeface="+mj-lt"/>
              </a:defRPr>
            </a:lvl2pPr>
            <a:lvl3pPr marL="777240" indent="0" algn="r" latinLnBrk="0">
              <a:buNone/>
              <a:defRPr lang="fi-FI" sz="2800" cap="all" baseline="0">
                <a:solidFill>
                  <a:schemeClr val="bg1"/>
                </a:solidFill>
                <a:latin typeface="+mj-lt"/>
              </a:defRPr>
            </a:lvl3pPr>
            <a:lvl4pPr marL="1165860" indent="0" algn="r" latinLnBrk="0">
              <a:buNone/>
              <a:defRPr lang="fi-FI" sz="2800" cap="all" baseline="0">
                <a:solidFill>
                  <a:schemeClr val="bg1"/>
                </a:solidFill>
                <a:latin typeface="+mj-lt"/>
              </a:defRPr>
            </a:lvl4pPr>
            <a:lvl5pPr marL="1554480" indent="0" algn="r" latinLnBrk="0">
              <a:buNone/>
              <a:defRPr lang="fi-FI" sz="2800" cap="all" baseline="0">
                <a:solidFill>
                  <a:schemeClr val="bg1"/>
                </a:solidFill>
                <a:latin typeface="+mj-lt"/>
              </a:defRPr>
            </a:lvl5pPr>
          </a:lstStyle>
          <a:p>
            <a:pPr lvl="0"/>
            <a:r>
              <a:rPr lang="fi-FI"/>
              <a:t>#</a:t>
            </a:r>
          </a:p>
        </p:txBody>
      </p:sp>
    </p:spTree>
    <p:extLst>
      <p:ext uri="{BB962C8B-B14F-4D97-AF65-F5344CB8AC3E}">
        <p14:creationId xmlns:p14="http://schemas.microsoft.com/office/powerpoint/2010/main" val="24428474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säsiv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uolivapaa piirto 13"/>
          <p:cNvSpPr>
            <a:spLocks/>
          </p:cNvSpPr>
          <p:nvPr userDrawn="1"/>
        </p:nvSpPr>
        <p:spPr bwMode="auto">
          <a:xfrm>
            <a:off x="715351" y="1435030"/>
            <a:ext cx="6341698" cy="2141023"/>
          </a:xfrm>
          <a:custGeom>
            <a:avLst/>
            <a:gdLst>
              <a:gd name="T0" fmla="*/ 1779 w 1779"/>
              <a:gd name="T1" fmla="*/ 771 h 1542"/>
              <a:gd name="T2" fmla="*/ 1713 w 1779"/>
              <a:gd name="T3" fmla="*/ 489 h 1542"/>
              <a:gd name="T4" fmla="*/ 1594 w 1779"/>
              <a:gd name="T5" fmla="*/ 356 h 1542"/>
              <a:gd name="T6" fmla="*/ 1415 w 1779"/>
              <a:gd name="T7" fmla="*/ 95 h 1542"/>
              <a:gd name="T8" fmla="*/ 889 w 1779"/>
              <a:gd name="T9" fmla="*/ 0 h 1542"/>
              <a:gd name="T10" fmla="*/ 364 w 1779"/>
              <a:gd name="T11" fmla="*/ 95 h 1542"/>
              <a:gd name="T12" fmla="*/ 185 w 1779"/>
              <a:gd name="T13" fmla="*/ 356 h 1542"/>
              <a:gd name="T14" fmla="*/ 65 w 1779"/>
              <a:gd name="T15" fmla="*/ 489 h 1542"/>
              <a:gd name="T16" fmla="*/ 0 w 1779"/>
              <a:gd name="T17" fmla="*/ 771 h 1542"/>
              <a:gd name="T18" fmla="*/ 65 w 1779"/>
              <a:gd name="T19" fmla="*/ 1053 h 1542"/>
              <a:gd name="T20" fmla="*/ 185 w 1779"/>
              <a:gd name="T21" fmla="*/ 1186 h 1542"/>
              <a:gd name="T22" fmla="*/ 364 w 1779"/>
              <a:gd name="T23" fmla="*/ 1447 h 1542"/>
              <a:gd name="T24" fmla="*/ 889 w 1779"/>
              <a:gd name="T25" fmla="*/ 1542 h 1542"/>
              <a:gd name="T26" fmla="*/ 1415 w 1779"/>
              <a:gd name="T27" fmla="*/ 1447 h 1542"/>
              <a:gd name="T28" fmla="*/ 1594 w 1779"/>
              <a:gd name="T29" fmla="*/ 1186 h 1542"/>
              <a:gd name="T30" fmla="*/ 1713 w 1779"/>
              <a:gd name="T31" fmla="*/ 1053 h 1542"/>
              <a:gd name="T32" fmla="*/ 1779 w 1779"/>
              <a:gd name="T33" fmla="*/ 771 h 154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1779" h="1542">
                <a:moveTo>
                  <a:pt x="1779" y="771"/>
                </a:moveTo>
                <a:cubicBezTo>
                  <a:pt x="1660" y="706"/>
                  <a:pt x="1717" y="658"/>
                  <a:pt x="1713" y="489"/>
                </a:cubicBezTo>
                <a:cubicBezTo>
                  <a:pt x="1709" y="319"/>
                  <a:pt x="1594" y="356"/>
                  <a:pt x="1594" y="356"/>
                </a:cubicBezTo>
                <a:cubicBezTo>
                  <a:pt x="1594" y="356"/>
                  <a:pt x="1712" y="88"/>
                  <a:pt x="1415" y="95"/>
                </a:cubicBezTo>
                <a:cubicBezTo>
                  <a:pt x="1117" y="102"/>
                  <a:pt x="971" y="279"/>
                  <a:pt x="889" y="0"/>
                </a:cubicBezTo>
                <a:cubicBezTo>
                  <a:pt x="808" y="279"/>
                  <a:pt x="661" y="102"/>
                  <a:pt x="364" y="95"/>
                </a:cubicBezTo>
                <a:cubicBezTo>
                  <a:pt x="66" y="88"/>
                  <a:pt x="185" y="356"/>
                  <a:pt x="185" y="356"/>
                </a:cubicBezTo>
                <a:cubicBezTo>
                  <a:pt x="185" y="356"/>
                  <a:pt x="69" y="319"/>
                  <a:pt x="65" y="489"/>
                </a:cubicBezTo>
                <a:cubicBezTo>
                  <a:pt x="61" y="658"/>
                  <a:pt x="118" y="706"/>
                  <a:pt x="0" y="771"/>
                </a:cubicBezTo>
                <a:cubicBezTo>
                  <a:pt x="118" y="836"/>
                  <a:pt x="61" y="884"/>
                  <a:pt x="65" y="1053"/>
                </a:cubicBezTo>
                <a:cubicBezTo>
                  <a:pt x="69" y="1223"/>
                  <a:pt x="185" y="1186"/>
                  <a:pt x="185" y="1186"/>
                </a:cubicBezTo>
                <a:cubicBezTo>
                  <a:pt x="185" y="1186"/>
                  <a:pt x="66" y="1454"/>
                  <a:pt x="364" y="1447"/>
                </a:cubicBezTo>
                <a:cubicBezTo>
                  <a:pt x="661" y="1440"/>
                  <a:pt x="808" y="1263"/>
                  <a:pt x="889" y="1542"/>
                </a:cubicBezTo>
                <a:cubicBezTo>
                  <a:pt x="971" y="1263"/>
                  <a:pt x="1117" y="1440"/>
                  <a:pt x="1415" y="1447"/>
                </a:cubicBezTo>
                <a:cubicBezTo>
                  <a:pt x="1712" y="1454"/>
                  <a:pt x="1594" y="1186"/>
                  <a:pt x="1594" y="1186"/>
                </a:cubicBezTo>
                <a:cubicBezTo>
                  <a:pt x="1594" y="1186"/>
                  <a:pt x="1709" y="1223"/>
                  <a:pt x="1713" y="1053"/>
                </a:cubicBezTo>
                <a:cubicBezTo>
                  <a:pt x="1717" y="884"/>
                  <a:pt x="1660" y="836"/>
                  <a:pt x="1779" y="771"/>
                </a:cubicBezTo>
                <a:close/>
              </a:path>
            </a:pathLst>
          </a:custGeom>
          <a:solidFill>
            <a:schemeClr val="accent3"/>
          </a:solidFill>
          <a:ln w="88900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38" name="Tekstin paikkamerkki 37"/>
          <p:cNvSpPr>
            <a:spLocks noGrp="1"/>
          </p:cNvSpPr>
          <p:nvPr userDrawn="1">
            <p:ph type="body" sz="quarter" idx="10"/>
          </p:nvPr>
        </p:nvSpPr>
        <p:spPr>
          <a:xfrm rot="10800000">
            <a:off x="1054768" y="1738094"/>
            <a:ext cx="5662864" cy="1553884"/>
          </a:xfrm>
        </p:spPr>
        <p:txBody>
          <a:bodyPr anchor="ctr">
            <a:noAutofit/>
          </a:bodyPr>
          <a:lstStyle>
            <a:lvl1pPr marL="0" indent="0" algn="ctr" latinLnBrk="0">
              <a:spcBef>
                <a:spcPts val="0"/>
              </a:spcBef>
              <a:buNone/>
              <a:defRPr lang="fi-FI" sz="4200" cap="none" baseline="0">
                <a:solidFill>
                  <a:schemeClr val="bg1"/>
                </a:solidFill>
                <a:latin typeface="+mj-lt"/>
              </a:defRPr>
            </a:lvl1pPr>
            <a:lvl2pPr marL="388620" indent="0" algn="r" latinLnBrk="0">
              <a:buNone/>
              <a:defRPr lang="fi-FI" sz="2800" cap="all" baseline="0">
                <a:solidFill>
                  <a:schemeClr val="bg1"/>
                </a:solidFill>
                <a:latin typeface="+mj-lt"/>
              </a:defRPr>
            </a:lvl2pPr>
            <a:lvl3pPr marL="777240" indent="0" algn="r" latinLnBrk="0">
              <a:buNone/>
              <a:defRPr lang="fi-FI" sz="2800" cap="all" baseline="0">
                <a:solidFill>
                  <a:schemeClr val="bg1"/>
                </a:solidFill>
                <a:latin typeface="+mj-lt"/>
              </a:defRPr>
            </a:lvl3pPr>
            <a:lvl4pPr marL="1165860" indent="0" algn="r" latinLnBrk="0">
              <a:buNone/>
              <a:defRPr lang="fi-FI" sz="2800" cap="all" baseline="0">
                <a:solidFill>
                  <a:schemeClr val="bg1"/>
                </a:solidFill>
                <a:latin typeface="+mj-lt"/>
              </a:defRPr>
            </a:lvl4pPr>
            <a:lvl5pPr marL="1554480" indent="0" algn="r" latinLnBrk="0">
              <a:buNone/>
              <a:defRPr lang="fi-FI" sz="2800" cap="all" baseline="0">
                <a:solidFill>
                  <a:schemeClr val="bg1"/>
                </a:solidFill>
                <a:latin typeface="+mj-lt"/>
              </a:defRPr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31955775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otsikon perustyyliä napsauttamalla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noProof="0" dirty="0"/>
              <a:t>Toinen</a:t>
            </a:r>
            <a:r>
              <a:rPr lang="fi-FI" dirty="0"/>
              <a:t>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latinLnBrk="0">
              <a:defRPr lang="fi-FI"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B0A475-792E-49D8-A3BF-562786D15E81}" type="datetimeFigureOut">
              <a:t>15.1.2014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latinLnBrk="0">
              <a:defRPr lang="fi-FI"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latinLnBrk="0">
              <a:defRPr lang="fi-FI"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45FB2E-A192-40A4-8E73-CB7FF38F46A2}" type="slidenum"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932125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lang="fi-FI"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lang="fi-FI"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lang="fi-FI"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lang="fi-FI"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lang="fi-FI"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lang="fi-FI"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lang="fi-FI"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lang="fi-FI"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lang="fi-FI"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lang="fi-FI"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777240" rtl="0" eaLnBrk="1" latinLnBrk="0" hangingPunct="1">
        <a:defRPr lang="fi-FI"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lang="fi-FI"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lang="fi-FI"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lang="fi-FI"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lang="fi-FI"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lang="fi-FI"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lang="fi-FI"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lang="fi-FI"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lang="fi-FI"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kstin paikkamerkki 9"/>
          <p:cNvSpPr>
            <a:spLocks noGrp="1"/>
          </p:cNvSpPr>
          <p:nvPr>
            <p:ph type="body" sz="quarter" idx="10"/>
          </p:nvPr>
        </p:nvSpPr>
        <p:spPr>
          <a:xfrm>
            <a:off x="1395662" y="6282433"/>
            <a:ext cx="5021180" cy="2062060"/>
          </a:xfrm>
        </p:spPr>
        <p:txBody>
          <a:bodyPr/>
          <a:lstStyle/>
          <a:p>
            <a:r>
              <a:rPr lang="fi-FI" sz="5000" dirty="0"/>
              <a:t>Hyvää syntymäpäivää</a:t>
            </a:r>
          </a:p>
        </p:txBody>
      </p:sp>
      <p:sp>
        <p:nvSpPr>
          <p:cNvPr id="8" name="Tekstin paikkamerkki 7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fi-FI"/>
              <a:t>21</a:t>
            </a:r>
          </a:p>
        </p:txBody>
      </p:sp>
    </p:spTree>
    <p:extLst>
      <p:ext uri="{BB962C8B-B14F-4D97-AF65-F5344CB8AC3E}">
        <p14:creationId xmlns:p14="http://schemas.microsoft.com/office/powerpoint/2010/main" val="1395583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in paikkamerkki 1"/>
          <p:cNvSpPr>
            <a:spLocks noGrp="1"/>
          </p:cNvSpPr>
          <p:nvPr>
            <p:ph type="body" sz="quarter" idx="10"/>
          </p:nvPr>
        </p:nvSpPr>
        <p:spPr>
          <a:xfrm rot="10800000">
            <a:off x="1054768" y="1866430"/>
            <a:ext cx="5662864" cy="1553884"/>
          </a:xfrm>
        </p:spPr>
        <p:txBody>
          <a:bodyPr/>
          <a:lstStyle/>
          <a:p>
            <a:r>
              <a:rPr lang="fi-FI" dirty="0"/>
              <a:t>Hyvää 21-vuotissyntymäpäivää</a:t>
            </a:r>
          </a:p>
        </p:txBody>
      </p:sp>
    </p:spTree>
    <p:extLst>
      <p:ext uri="{BB962C8B-B14F-4D97-AF65-F5344CB8AC3E}">
        <p14:creationId xmlns:p14="http://schemas.microsoft.com/office/powerpoint/2010/main" val="2748299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yntymäpäiväkortti (sininen nauha)">
  <a:themeElements>
    <a:clrScheme name="Ribbon">
      <a:dk1>
        <a:sysClr val="windowText" lastClr="000000"/>
      </a:dk1>
      <a:lt1>
        <a:srgbClr val="FFFFFF"/>
      </a:lt1>
      <a:dk2>
        <a:srgbClr val="3F3F3F"/>
      </a:dk2>
      <a:lt2>
        <a:srgbClr val="E7E6E6"/>
      </a:lt2>
      <a:accent1>
        <a:srgbClr val="8F628F"/>
      </a:accent1>
      <a:accent2>
        <a:srgbClr val="E1B33D"/>
      </a:accent2>
      <a:accent3>
        <a:srgbClr val="698F99"/>
      </a:accent3>
      <a:accent4>
        <a:srgbClr val="D2541B"/>
      </a:accent4>
      <a:accent5>
        <a:srgbClr val="4A6FA2"/>
      </a:accent5>
      <a:accent6>
        <a:srgbClr val="A5A14B"/>
      </a:accent6>
      <a:hlink>
        <a:srgbClr val="698F99"/>
      </a:hlink>
      <a:folHlink>
        <a:srgbClr val="808080"/>
      </a:folHlink>
    </a:clrScheme>
    <a:fontScheme name="Century">
      <a:majorFont>
        <a:latin typeface="Century"/>
        <a:ea typeface=""/>
        <a:cs typeface=""/>
      </a:majorFont>
      <a:minorFont>
        <a:latin typeface="Century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dayCardBlueRibbon.potx" id="{51735B83-B3BE-41CA-9646-08DB68528353}" vid="{72634A91-A8C8-4B4D-8B58-72125C8FC400}"/>
    </a:ext>
  </a:extLst>
</a:theme>
</file>

<file path=ppt/theme/theme2.xml><?xml version="1.0" encoding="utf-8"?>
<a:theme xmlns:a="http://schemas.openxmlformats.org/drawingml/2006/main" name="Office Theme">
  <a:themeElements>
    <a:clrScheme name="Ribbon">
      <a:dk1>
        <a:sysClr val="windowText" lastClr="000000"/>
      </a:dk1>
      <a:lt1>
        <a:srgbClr val="FFFFFF"/>
      </a:lt1>
      <a:dk2>
        <a:srgbClr val="3F3F3F"/>
      </a:dk2>
      <a:lt2>
        <a:srgbClr val="E7E6E6"/>
      </a:lt2>
      <a:accent1>
        <a:srgbClr val="8F628F"/>
      </a:accent1>
      <a:accent2>
        <a:srgbClr val="E1B33D"/>
      </a:accent2>
      <a:accent3>
        <a:srgbClr val="698F99"/>
      </a:accent3>
      <a:accent4>
        <a:srgbClr val="D2541B"/>
      </a:accent4>
      <a:accent5>
        <a:srgbClr val="4A6FA2"/>
      </a:accent5>
      <a:accent6>
        <a:srgbClr val="A5A14B"/>
      </a:accent6>
      <a:hlink>
        <a:srgbClr val="698F99"/>
      </a:hlink>
      <a:folHlink>
        <a:srgbClr val="808080"/>
      </a:folHlink>
    </a:clrScheme>
    <a:fontScheme name="Century">
      <a:majorFont>
        <a:latin typeface="Century"/>
        <a:ea typeface=""/>
        <a:cs typeface=""/>
      </a:majorFont>
      <a:minorFont>
        <a:latin typeface="Century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Ribbon">
      <a:dk1>
        <a:sysClr val="windowText" lastClr="000000"/>
      </a:dk1>
      <a:lt1>
        <a:srgbClr val="FFFFFF"/>
      </a:lt1>
      <a:dk2>
        <a:srgbClr val="3F3F3F"/>
      </a:dk2>
      <a:lt2>
        <a:srgbClr val="E7E6E6"/>
      </a:lt2>
      <a:accent1>
        <a:srgbClr val="8F628F"/>
      </a:accent1>
      <a:accent2>
        <a:srgbClr val="E1B33D"/>
      </a:accent2>
      <a:accent3>
        <a:srgbClr val="698F99"/>
      </a:accent3>
      <a:accent4>
        <a:srgbClr val="D2541B"/>
      </a:accent4>
      <a:accent5>
        <a:srgbClr val="4A6FA2"/>
      </a:accent5>
      <a:accent6>
        <a:srgbClr val="A5A14B"/>
      </a:accent6>
      <a:hlink>
        <a:srgbClr val="698F99"/>
      </a:hlink>
      <a:folHlink>
        <a:srgbClr val="808080"/>
      </a:folHlink>
    </a:clrScheme>
    <a:fontScheme name="Century">
      <a:majorFont>
        <a:latin typeface="Century"/>
        <a:ea typeface=""/>
        <a:cs typeface=""/>
      </a:majorFont>
      <a:minorFont>
        <a:latin typeface="Century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C1D5F340F01F94FA2FD29A5E6DC872E" ma:contentTypeVersion="0" ma:contentTypeDescription="Create a new document." ma:contentTypeScope="" ma:versionID="f583bd66513a361a730282b6a794e352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6841151cf538834e171094e4faaf2d73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Tämä arvo ilmaisee tallennusten tai muokkausten lukumäärän. Sovellus päivittää arvoa jokaisen muokkauskerran jälkeen.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7BD58A2-4AC1-43F6-90BE-F93AD098818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4A16042-0F3A-4FCE-90F9-DB7CE2A17DFF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B9F22E67-C8ED-4095-8EF5-FCD768A28BC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55</Words>
  <Application>Microsoft Office PowerPoint</Application>
  <PresentationFormat>Mukautettu</PresentationFormat>
  <Paragraphs>7</Paragraphs>
  <Slides>2</Slides>
  <Notes>2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</vt:i4>
      </vt:variant>
    </vt:vector>
  </HeadingPairs>
  <TitlesOfParts>
    <vt:vector size="5" baseType="lpstr">
      <vt:lpstr>Arial</vt:lpstr>
      <vt:lpstr>Century</vt:lpstr>
      <vt:lpstr>Syntymäpäiväkortti (sininen nauha)</vt:lpstr>
      <vt:lpstr>PowerPoint-esitys</vt:lpstr>
      <vt:lpstr>PowerPoint-esitys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2013-07-31T01:58:55Z</dcterms:created>
  <dcterms:modified xsi:type="dcterms:W3CDTF">2014-01-15T12:44:17Z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0x0101007C1D5F340F01F94FA2FD29A5E6DC872E</vt:lpwstr>
  </property>
</Properties>
</file>