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63" d="100"/>
          <a:sy n="63" d="100"/>
        </p:scale>
        <p:origin x="180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6D793E0B-B97B-4409-ABE0-557859E48B65}" type="datetimeFigureOut">
              <a:rPr lang="fi-FI" smtClean="0"/>
              <a:t>10.12.2013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F45F31C6-8409-4E0F-AFD4-5691304EC96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D99534B9-6B5A-4379-9BB9-90CB48007E7F}" type="datetimeFigureOut">
              <a:t>10.12.2013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7DBB298C-95CC-4205-A540-F80A718015AE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fi-FI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4202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628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3031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6104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5254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576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7230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Kirjoita nauhaan oma viestisi! Voit muuttaa tekstiä kirjain kerrallaan valitsemalla kirjaimen ja kirjoittamalla uuden. Kussakin diassa on yksi kirjain.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351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uora yhdistin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yöristetty suorakulmio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1" name="Suora yhdistin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yhdistin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Vinoneliö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fi-FI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yöristetty suorakulmi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4" name="Suora yhdisti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isti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inoneliö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0" name="Suora yhdisti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fi-FI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yöristetty suorakulmi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4" name="Suora yhdisti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isti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inoneliö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0" name="Suora yhdisti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fi-FI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yöristetty suorakulmi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4" name="Suora yhdisti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isti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inoneliö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lang="fi-FI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  <p:cxnSp>
        <p:nvCxnSpPr>
          <p:cNvPr id="10" name="Suora yhdisti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yöristetty suorakulmi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4" name="Suora yhdisti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isti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inoneliö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0" name="Suora yhdisti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fi-FI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yli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yöristetty suorakulmio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4" name="Suora yhdistin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istin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Vinoneliö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2207"/>
          </a:p>
        </p:txBody>
      </p:sp>
      <p:cxnSp>
        <p:nvCxnSpPr>
          <p:cNvPr id="10" name="Suora yhdistin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fi-FI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fi-FI"/>
              <a:t>x</a:t>
            </a:r>
          </a:p>
        </p:txBody>
      </p:sp>
      <p:sp>
        <p:nvSpPr>
          <p:cNvPr id="15" name="Tekstiruutu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320"/>
              <a:t>Leikkaa katkoviivaa</a:t>
            </a:r>
            <a:r>
              <a:rPr lang="fi-FI" sz="1320" baseline="0"/>
              <a:t> pitkin</a:t>
            </a:r>
            <a:endParaRPr lang="fi-FI" sz="132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otsikon </a:t>
            </a:r>
            <a:r>
              <a:rPr lang="fi-FI" noProof="0" dirty="0"/>
              <a:t>perustyyliä</a:t>
            </a:r>
            <a:r>
              <a:rPr lang="fi-FI" dirty="0"/>
              <a:t> napsauttamalla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10.12.2013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fi-FI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fi-FI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fi-FI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5150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6681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6301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6193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010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ö</a:t>
            </a:r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9308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9599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4729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YTTÖVAUVAN NAUHA A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Tämä arvo ilmaisee tallennusten tai muokkausten lukumäärän. Sovellus päivittää arvoa jokaisen muokkauskerran jälkeen.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52A684-872D-49F0-966C-D45291870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CAC0FE4-77DB-4B35-A389-2D11B23B76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D9AF40-F2B7-4A55-99F2-9A72B5CE304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336</Words>
  <Application>Microsoft Office PowerPoint</Application>
  <PresentationFormat>Mukautettu</PresentationFormat>
  <Paragraphs>42</Paragraphs>
  <Slides>14</Slides>
  <Notes>14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7" baseType="lpstr">
      <vt:lpstr>Arial</vt:lpstr>
      <vt:lpstr>Calibri</vt:lpstr>
      <vt:lpstr>TYTTÖVAUVAN NAUHA A</vt:lpstr>
      <vt:lpstr>t</vt:lpstr>
      <vt:lpstr>y</vt:lpstr>
      <vt:lpstr>t</vt:lpstr>
      <vt:lpstr>t</vt:lpstr>
      <vt:lpstr>ö</vt:lpstr>
      <vt:lpstr>v</vt:lpstr>
      <vt:lpstr>a</vt:lpstr>
      <vt:lpstr>u</vt:lpstr>
      <vt:lpstr>v</vt:lpstr>
      <vt:lpstr>a</vt:lpstr>
      <vt:lpstr>l</vt:lpstr>
      <vt:lpstr>l</vt:lpstr>
      <vt:lpstr>e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2013-07-30T15:37:18Z</dcterms:created>
  <dcterms:modified xsi:type="dcterms:W3CDTF">2013-12-10T12:06:34Z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