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5324" autoAdjust="0"/>
  </p:normalViewPr>
  <p:slideViewPr>
    <p:cSldViewPr>
      <p:cViewPr varScale="1">
        <p:scale>
          <a:sx n="80" d="100"/>
          <a:sy n="80" d="100"/>
        </p:scale>
        <p:origin x="2832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6D793E0B-B97B-4409-ABE0-557859E48B65}" type="datetimeFigureOut">
              <a:rPr lang="fi-FI" smtClean="0"/>
              <a:t>13.12.2013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F45F31C6-8409-4E0F-AFD4-5691304EC9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D99534B9-6B5A-4379-9BB9-90CB48007E7F}" type="datetimeFigureOut">
              <a:t>13.12.2013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7DBB298C-95CC-4205-A540-F80A718015AE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lang="fi-FI"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lang="fi-FI"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lang="fi-FI"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lang="fi-FI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pPr/>
              <a:t>1</a:t>
            </a:fld>
            <a:endParaRPr lang="fi-FI"/>
          </a:p>
        </p:txBody>
      </p:sp>
      <p:sp>
        <p:nvSpPr>
          <p:cNvPr id="7" name="Dian kuvan paikkamerkki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311770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22546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8426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83244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84940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50382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66232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65981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5409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752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958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1186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2002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66410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1596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2652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5096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yli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5"/>
          <p:cNvSpPr>
            <a:spLocks noChangeArrowheads="1"/>
          </p:cNvSpPr>
          <p:nvPr/>
        </p:nvSpPr>
        <p:spPr bwMode="auto">
          <a:xfrm>
            <a:off x="455818" y="457200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13" name="Kuva 12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Suorakulmio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7" name="Puolivapaa piirto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1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cxnSp>
        <p:nvCxnSpPr>
          <p:cNvPr id="14" name="Suora yhdistin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lang="fi-FI"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r>
              <a:rPr lang="fi-FI"/>
              <a:t>x</a:t>
            </a:r>
          </a:p>
        </p:txBody>
      </p:sp>
      <p:sp>
        <p:nvSpPr>
          <p:cNvPr id="15" name="Tekstiruutu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320"/>
              <a:t>Leikkaa katkoviivaa</a:t>
            </a:r>
            <a:r>
              <a:rPr lang="fi-FI" sz="1320" baseline="0"/>
              <a:t> pitkin</a:t>
            </a:r>
            <a:endParaRPr lang="fi-FI" sz="132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yl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9" name="Kuva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Suorakulmio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7" name="Puolivapaa piirto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2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cxnSp>
        <p:nvCxnSpPr>
          <p:cNvPr id="14" name="Suora yhdistin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lang="fi-FI"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r>
              <a:rPr lang="fi-FI"/>
              <a:t>x</a:t>
            </a:r>
          </a:p>
        </p:txBody>
      </p:sp>
      <p:sp>
        <p:nvSpPr>
          <p:cNvPr id="15" name="Tekstiruutu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320"/>
              <a:t>Leikkaa katkoviivaa</a:t>
            </a:r>
            <a:r>
              <a:rPr lang="fi-FI" sz="1320" baseline="0"/>
              <a:t> pitkin</a:t>
            </a:r>
            <a:endParaRPr lang="fi-FI" sz="1320"/>
          </a:p>
        </p:txBody>
      </p:sp>
    </p:spTree>
    <p:extLst>
      <p:ext uri="{BB962C8B-B14F-4D97-AF65-F5344CB8AC3E}">
        <p14:creationId xmlns:p14="http://schemas.microsoft.com/office/powerpoint/2010/main" val="11540048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yl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9" name="Kuva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Suorakulmio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7" name="Puolivapaa piirto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3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cxnSp>
        <p:nvCxnSpPr>
          <p:cNvPr id="14" name="Suora yhdistin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lang="fi-FI"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r>
              <a:rPr lang="fi-FI"/>
              <a:t>x</a:t>
            </a:r>
          </a:p>
        </p:txBody>
      </p:sp>
      <p:sp>
        <p:nvSpPr>
          <p:cNvPr id="15" name="Tekstiruutu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320"/>
              <a:t>Leikkaa katkoviivaa</a:t>
            </a:r>
            <a:r>
              <a:rPr lang="fi-FI" sz="1320" baseline="0"/>
              <a:t> pitkin</a:t>
            </a:r>
            <a:endParaRPr lang="fi-FI" sz="1320"/>
          </a:p>
        </p:txBody>
      </p:sp>
    </p:spTree>
    <p:extLst>
      <p:ext uri="{BB962C8B-B14F-4D97-AF65-F5344CB8AC3E}">
        <p14:creationId xmlns:p14="http://schemas.microsoft.com/office/powerpoint/2010/main" val="415522576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yl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9" name="Kuva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Suorakulmio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7" name="Puolivapaa piirto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4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cxnSp>
        <p:nvCxnSpPr>
          <p:cNvPr id="14" name="Suora yhdistin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lang="fi-FI"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r>
              <a:rPr lang="fi-FI"/>
              <a:t>x</a:t>
            </a:r>
          </a:p>
        </p:txBody>
      </p:sp>
      <p:sp>
        <p:nvSpPr>
          <p:cNvPr id="15" name="Tekstiruutu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320"/>
              <a:t>Leikkaa katkoviivaa</a:t>
            </a:r>
            <a:r>
              <a:rPr lang="fi-FI" sz="1320" baseline="0"/>
              <a:t> pitkin</a:t>
            </a:r>
            <a:endParaRPr lang="fi-FI" sz="1320"/>
          </a:p>
        </p:txBody>
      </p:sp>
    </p:spTree>
    <p:extLst>
      <p:ext uri="{BB962C8B-B14F-4D97-AF65-F5344CB8AC3E}">
        <p14:creationId xmlns:p14="http://schemas.microsoft.com/office/powerpoint/2010/main" val="102892021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yli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9" name="Kuva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Suorakulmio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7" name="Puolivapaa piirto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5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cxnSp>
        <p:nvCxnSpPr>
          <p:cNvPr id="14" name="Suora yhdistin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lang="fi-FI"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r>
              <a:rPr lang="fi-FI"/>
              <a:t>x</a:t>
            </a:r>
          </a:p>
        </p:txBody>
      </p:sp>
      <p:sp>
        <p:nvSpPr>
          <p:cNvPr id="15" name="Tekstiruutu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320"/>
              <a:t>Leikkaa katkoviivaa</a:t>
            </a:r>
            <a:r>
              <a:rPr lang="fi-FI" sz="1320" baseline="0"/>
              <a:t> pitkin</a:t>
            </a:r>
            <a:endParaRPr lang="fi-FI" sz="1320"/>
          </a:p>
        </p:txBody>
      </p:sp>
    </p:spTree>
    <p:extLst>
      <p:ext uri="{BB962C8B-B14F-4D97-AF65-F5344CB8AC3E}">
        <p14:creationId xmlns:p14="http://schemas.microsoft.com/office/powerpoint/2010/main" val="279443734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yli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9" name="Kuva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Suorakulmio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7" name="Puolivapaa piirto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6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cxnSp>
        <p:nvCxnSpPr>
          <p:cNvPr id="14" name="Suora yhdistin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lang="fi-FI"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r>
              <a:rPr lang="fi-FI"/>
              <a:t>x</a:t>
            </a:r>
          </a:p>
        </p:txBody>
      </p:sp>
      <p:sp>
        <p:nvSpPr>
          <p:cNvPr id="15" name="Tekstiruutu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320"/>
              <a:t>Leikkaa katkoviivaa</a:t>
            </a:r>
            <a:r>
              <a:rPr lang="fi-FI" sz="1320" baseline="0"/>
              <a:t> pitkin</a:t>
            </a:r>
            <a:endParaRPr lang="fi-FI" sz="1320"/>
          </a:p>
        </p:txBody>
      </p:sp>
    </p:spTree>
    <p:extLst>
      <p:ext uri="{BB962C8B-B14F-4D97-AF65-F5344CB8AC3E}">
        <p14:creationId xmlns:p14="http://schemas.microsoft.com/office/powerpoint/2010/main" val="184883309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otsikon perustyyliä </a:t>
            </a:r>
            <a:r>
              <a:rPr lang="fi-FI" noProof="0" dirty="0"/>
              <a:t>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i-FI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F523D-5D85-43C4-B80F-2367B89E30C9}" type="datetimeFigureOut">
              <a:t>13.12.2013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fi-FI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i-FI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0D751-88AA-4ED9-8DF9-B600986EE5D3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lang="fi-FI"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302028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2905546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ä</a:t>
            </a:r>
          </a:p>
        </p:txBody>
      </p:sp>
    </p:spTree>
    <p:extLst>
      <p:ext uri="{BB962C8B-B14F-4D97-AF65-F5344CB8AC3E}">
        <p14:creationId xmlns:p14="http://schemas.microsoft.com/office/powerpoint/2010/main" val="3041293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274194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2325317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ä</a:t>
            </a:r>
          </a:p>
        </p:txBody>
      </p:sp>
    </p:spTree>
    <p:extLst>
      <p:ext uri="{BB962C8B-B14F-4D97-AF65-F5344CB8AC3E}">
        <p14:creationId xmlns:p14="http://schemas.microsoft.com/office/powerpoint/2010/main" val="2299893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ä</a:t>
            </a:r>
          </a:p>
        </p:txBody>
      </p:sp>
    </p:spTree>
    <p:extLst>
      <p:ext uri="{BB962C8B-B14F-4D97-AF65-F5344CB8AC3E}">
        <p14:creationId xmlns:p14="http://schemas.microsoft.com/office/powerpoint/2010/main" val="68386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06784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81197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400691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ä</a:t>
            </a:r>
          </a:p>
        </p:txBody>
      </p:sp>
    </p:spTree>
    <p:extLst>
      <p:ext uri="{BB962C8B-B14F-4D97-AF65-F5344CB8AC3E}">
        <p14:creationId xmlns:p14="http://schemas.microsoft.com/office/powerpoint/2010/main" val="174403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ä</a:t>
            </a:r>
          </a:p>
        </p:txBody>
      </p:sp>
    </p:spTree>
    <p:extLst>
      <p:ext uri="{BB962C8B-B14F-4D97-AF65-F5344CB8AC3E}">
        <p14:creationId xmlns:p14="http://schemas.microsoft.com/office/powerpoint/2010/main" val="396720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52991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61707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93824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88764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UOSIPÄIVÄJULISTE">
  <a:themeElements>
    <a:clrScheme name="Anniversary Banner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Anniversary Banner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nniversary Banner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Anniversary Banner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nniversary Banner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Anniversary Banner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Tämä arvo ilmaisee tallennusten tai muokkausten lukumäärän. Sovellus päivittää arvoa jokaisen muokkauskerran jälkeen.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608C10-BB08-4E29-BA20-5D4B7DB7B55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A1E114E-B321-4162-82AA-BC9C2F3E55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6733E3-FDF1-4986-9385-3A58F4BACD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408</Words>
  <Application>Microsoft Office PowerPoint</Application>
  <PresentationFormat>Mukautettu</PresentationFormat>
  <Paragraphs>51</Paragraphs>
  <Slides>17</Slides>
  <Notes>17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0" baseType="lpstr">
      <vt:lpstr>Arial</vt:lpstr>
      <vt:lpstr>Century</vt:lpstr>
      <vt:lpstr>VUOSIPÄIVÄJULISTE</vt:lpstr>
      <vt:lpstr>h</vt:lpstr>
      <vt:lpstr>y</vt:lpstr>
      <vt:lpstr>v</vt:lpstr>
      <vt:lpstr>ä</vt:lpstr>
      <vt:lpstr>ä</vt:lpstr>
      <vt:lpstr>v</vt:lpstr>
      <vt:lpstr>u</vt:lpstr>
      <vt:lpstr>o</vt:lpstr>
      <vt:lpstr>s</vt:lpstr>
      <vt:lpstr>i</vt:lpstr>
      <vt:lpstr>p</vt:lpstr>
      <vt:lpstr>ä</vt:lpstr>
      <vt:lpstr>i</vt:lpstr>
      <vt:lpstr>v</vt:lpstr>
      <vt:lpstr>ä</vt:lpstr>
      <vt:lpstr>ä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2013-07-30T14:50:03Z</dcterms:created>
  <dcterms:modified xsi:type="dcterms:W3CDTF">2013-12-13T12:02:11Z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