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Taulukko1!$B$1</c:f>
              <c:strCache>
                <c:ptCount val="1"/>
                <c:pt idx="0">
                  <c:v>Arvosanan määräytyminen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Taulukko1!$A$2:$A$5</c:f>
              <c:strCache>
                <c:ptCount val="4"/>
                <c:pt idx="0">
                  <c:v>Viikkotehtävät</c:v>
                </c:pt>
                <c:pt idx="1">
                  <c:v>Projektit</c:v>
                </c:pt>
                <c:pt idx="2">
                  <c:v>Välikokeet</c:v>
                </c:pt>
                <c:pt idx="3">
                  <c:v>Loppukoe</c:v>
                </c:pt>
              </c:strCache>
            </c:strRef>
          </c:cat>
          <c:val>
            <c:numRef>
              <c:f>Taulukko1!$B$2:$B$5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558590177688272E-2"/>
          <c:y val="0.86661405419560666"/>
          <c:w val="0.74687610048528275"/>
          <c:h val="0.13338594580439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5F46C7D-8C5B-44B8-885B-72B553DFBDED}">
      <dgm:prSet phldrT="[Teksti]"/>
      <dgm:spPr/>
      <dgm:t>
        <a:bodyPr/>
        <a:lstStyle/>
        <a:p>
          <a:r>
            <a:rPr lang="fi-FI"/>
            <a:t>Kirjallinen aineisto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fi-FI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fi-FI"/>
        </a:p>
      </dgm:t>
    </dgm:pt>
    <dgm:pt modelId="{9804C411-831F-4DA6-8B1B-9C583352CE3D}">
      <dgm:prSet phldrT="[Teksti]"/>
      <dgm:spPr/>
      <dgm:t>
        <a:bodyPr/>
        <a:lstStyle/>
        <a:p>
          <a:r>
            <a:rPr lang="fi-FI"/>
            <a:t>Kirjat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fi-FI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fi-FI"/>
        </a:p>
      </dgm:t>
    </dgm:pt>
    <dgm:pt modelId="{389C0EFA-19BF-411D-A158-4A1EE8E2C12E}">
      <dgm:prSet phldrT="[Teksti]"/>
      <dgm:spPr/>
      <dgm:t>
        <a:bodyPr/>
        <a:lstStyle/>
        <a:p>
          <a:r>
            <a:rPr lang="fi-FI"/>
            <a:t>Artikkelit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fi-FI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fi-FI"/>
        </a:p>
      </dgm:t>
    </dgm:pt>
    <dgm:pt modelId="{C8FCE1D5-0013-443B-BA52-E4A60EA3FE6D}">
      <dgm:prSet phldrT="[Teksti]"/>
      <dgm:spPr/>
      <dgm:t>
        <a:bodyPr/>
        <a:lstStyle/>
        <a:p>
          <a:r>
            <a:rPr lang="fi-FI"/>
            <a:t>Projekti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fi-FI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fi-FI"/>
        </a:p>
      </dgm:t>
    </dgm:pt>
    <dgm:pt modelId="{4F09627D-7E88-4601-93C1-4E2BFE4319F2}">
      <dgm:prSet phldrT="[Teksti]"/>
      <dgm:spPr/>
      <dgm:t>
        <a:bodyPr/>
        <a:lstStyle/>
        <a:p>
          <a:r>
            <a:rPr lang="fi-FI"/>
            <a:t>Tarvikkeet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fi-FI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fi-FI"/>
        </a:p>
      </dgm:t>
    </dgm:pt>
    <dgm:pt modelId="{4E8F3B2F-F18D-4487-BD67-41CFB087905E}">
      <dgm:prSet phldrT="[Teksti]"/>
      <dgm:spPr/>
      <dgm:t>
        <a:bodyPr/>
        <a:lstStyle/>
        <a:p>
          <a:r>
            <a:rPr lang="fi-FI"/>
            <a:t>Muu projektimateriaali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fi-FI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fi-FI"/>
        </a:p>
      </dgm:t>
    </dgm:pt>
    <dgm:pt modelId="{6A8A74D4-03D1-4937-B8C8-7B38C7EA0260}">
      <dgm:prSet phldrT="[Teksti]"/>
      <dgm:spPr/>
      <dgm:t>
        <a:bodyPr/>
        <a:lstStyle/>
        <a:p>
          <a:r>
            <a:rPr lang="fi-FI"/>
            <a:t>Apuvälineet/työkalut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fi-FI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fi-FI"/>
        </a:p>
      </dgm:t>
    </dgm:pt>
    <dgm:pt modelId="{13FC20E3-24F3-4E43-BA2C-BFEA9A5E6181}">
      <dgm:prSet phldrT="[Teksti]"/>
      <dgm:spPr/>
      <dgm:t>
        <a:bodyPr/>
        <a:lstStyle/>
        <a:p>
          <a:r>
            <a:rPr lang="fi-FI"/>
            <a:t>Ohjelmistot ja laitteet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fi-FI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fi-FI"/>
        </a:p>
      </dgm:t>
    </dgm:pt>
    <dgm:pt modelId="{09A103DB-070E-45E2-85EE-FB5E3CD7CAD5}">
      <dgm:prSet phldrT="[Teksti]"/>
      <dgm:spPr/>
      <dgm:t>
        <a:bodyPr/>
        <a:lstStyle/>
        <a:p>
          <a:r>
            <a:rPr lang="fi-FI"/>
            <a:t>Internet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fi-FI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fi-FI"/>
        </a:p>
      </dgm:t>
    </dgm:pt>
    <dgm:pt modelId="{AB81C759-98AF-444D-BABC-17F825693088}">
      <dgm:prSet phldrT="[Teksti]"/>
      <dgm:spPr/>
      <dgm:t>
        <a:bodyPr/>
        <a:lstStyle/>
        <a:p>
          <a:r>
            <a:rPr lang="fi-FI"/>
            <a:t>Muut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fi-FI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fi-FI"/>
        </a:p>
      </dgm:t>
    </dgm:pt>
    <dgm:pt modelId="{D06C39EA-88FF-491A-A601-2B59DC71888A}">
      <dgm:prSet phldrT="[Teksti]"/>
      <dgm:spPr/>
      <dgm:t>
        <a:bodyPr/>
        <a:lstStyle/>
        <a:p>
          <a:r>
            <a:rPr lang="fi-FI"/>
            <a:t>Laitteet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fi-FI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fi-FI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1DF2E0B-F034-409C-97BE-B1E077D0166A}">
      <dgm:prSet phldrT="[Teksti]"/>
      <dgm:spPr/>
      <dgm:t>
        <a:bodyPr/>
        <a:lstStyle/>
        <a:p>
          <a:r>
            <a:rPr lang="fi-FI" dirty="0"/>
            <a:t>Sivusto ja ohjelmistotyökalut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fi-FI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fi-FI"/>
        </a:p>
      </dgm:t>
    </dgm:pt>
    <dgm:pt modelId="{9FA67F5C-A2B3-4A17-AA93-5C0AD273B2D5}">
      <dgm:prSet phldrT="[Teksti]"/>
      <dgm:spPr/>
      <dgm:t>
        <a:bodyPr/>
        <a:lstStyle/>
        <a:p>
          <a:r>
            <a:rPr lang="fi-FI"/>
            <a:t>Luokan sivusto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fi-FI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fi-FI"/>
        </a:p>
      </dgm:t>
    </dgm:pt>
    <dgm:pt modelId="{452B5EB4-6ED7-4FA8-A7C4-5C3301C82707}">
      <dgm:prSet phldrT="[Teksti]"/>
      <dgm:spPr/>
      <dgm:t>
        <a:bodyPr/>
        <a:lstStyle/>
        <a:p>
          <a:r>
            <a:rPr lang="fi-FI" dirty="0" err="1"/>
            <a:t>Mobiili-</a:t>
          </a:r>
          <a:r>
            <a:rPr lang="fi-FI" dirty="0"/>
            <a:t>/muut sovellukset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fi-FI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fi-FI"/>
        </a:p>
      </dgm:t>
    </dgm:pt>
    <dgm:pt modelId="{911EC251-C7E4-4814-90D4-8D36FE8DEC24}">
      <dgm:prSet phldrT="[Teksti]"/>
      <dgm:spPr/>
      <dgm:t>
        <a:bodyPr/>
        <a:lstStyle/>
        <a:p>
          <a:r>
            <a:rPr lang="fi-FI"/>
            <a:t>Sosiaalinen media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fi-FI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fi-FI"/>
        </a:p>
      </dgm:t>
    </dgm:pt>
    <dgm:pt modelId="{BAFD4250-3194-435C-9DB9-26F654B5C03A}">
      <dgm:prSet phldrT="[Teksti]"/>
      <dgm:spPr/>
      <dgm:t>
        <a:bodyPr/>
        <a:lstStyle/>
        <a:p>
          <a:r>
            <a:rPr lang="fi-FI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fi-FI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fi-FI"/>
        </a:p>
      </dgm:t>
    </dgm:pt>
    <dgm:pt modelId="{39865F2F-A0A2-4069-A0A8-DBD105077B60}">
      <dgm:prSet phldrT="[Teksti]"/>
      <dgm:spPr/>
      <dgm:t>
        <a:bodyPr/>
        <a:lstStyle/>
        <a:p>
          <a:r>
            <a:rPr lang="fi-FI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fi-FI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fi-FI"/>
        </a:p>
      </dgm:t>
    </dgm:pt>
    <dgm:pt modelId="{3685198B-5321-4885-BEE2-2A3D6DA5B4A6}">
      <dgm:prSet phldrT="[Teksti]"/>
      <dgm:spPr/>
      <dgm:t>
        <a:bodyPr/>
        <a:lstStyle/>
        <a:p>
          <a:r>
            <a:rPr lang="fi-FI"/>
            <a:t>Harjoitustyöt, opintoryhmät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fi-FI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fi-FI"/>
        </a:p>
      </dgm:t>
    </dgm:pt>
    <dgm:pt modelId="{F2B8E16F-5F5A-4339-B42D-A1EA3A873A66}">
      <dgm:prSet phldrT="[Teksti]"/>
      <dgm:spPr/>
      <dgm:t>
        <a:bodyPr/>
        <a:lstStyle/>
        <a:p>
          <a:r>
            <a:rPr lang="fi-FI"/>
            <a:t>Harjoitustyöt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fi-FI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fi-FI"/>
        </a:p>
      </dgm:t>
    </dgm:pt>
    <dgm:pt modelId="{E25008CC-3EBF-4262-B825-01A46F1E088F}">
      <dgm:prSet phldrT="[Teksti]"/>
      <dgm:spPr/>
      <dgm:t>
        <a:bodyPr/>
        <a:lstStyle/>
        <a:p>
          <a:r>
            <a:rPr lang="fi-FI"/>
            <a:t>Opintoryhmät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fi-FI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fi-FI"/>
        </a:p>
      </dgm:t>
    </dgm:pt>
    <dgm:pt modelId="{C22B14A1-CEB5-4C85-A079-329A0D631FC4}">
      <dgm:prSet phldrT="[Teksti]"/>
      <dgm:spPr/>
      <dgm:t>
        <a:bodyPr/>
        <a:lstStyle/>
        <a:p>
          <a:r>
            <a:rPr lang="fi-FI"/>
            <a:t>Muut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fi-FI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fi-FI"/>
        </a:p>
      </dgm:t>
    </dgm:pt>
    <dgm:pt modelId="{D7533782-3A8A-442A-9F24-8DC26FC5B3E3}">
      <dgm:prSet phldrT="[Teksti]"/>
      <dgm:spPr/>
      <dgm:t>
        <a:bodyPr/>
        <a:lstStyle/>
        <a:p>
          <a:r>
            <a:rPr lang="fi-FI"/>
            <a:t>Yhteiskäyttötyökalut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fi-FI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fi-FI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fi-FI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fi-FI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fi-FI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fi-FI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fi-FI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fi-FI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D1E1409-B4D1-4074-90A1-337E7AFD5784}">
      <dgm:prSet phldrT="[Teksti]"/>
      <dgm:spPr/>
      <dgm:t>
        <a:bodyPr/>
        <a:lstStyle/>
        <a:p>
          <a:r>
            <a:rPr lang="fi-FI"/>
            <a:t>Sähköposti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fi-FI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fi-FI"/>
        </a:p>
      </dgm:t>
    </dgm:pt>
    <dgm:pt modelId="{13EF7743-F837-4C14-ABD5-BECC83A95EAC}">
      <dgm:prSet phldrT="[Teksti]"/>
      <dgm:spPr/>
      <dgm:t>
        <a:bodyPr/>
        <a:lstStyle/>
        <a:p>
          <a:r>
            <a:rPr lang="fi-FI"/>
            <a:t>Työpuhelin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fi-FI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fi-FI"/>
        </a:p>
      </dgm:t>
    </dgm:pt>
    <dgm:pt modelId="{5D68DDC3-675B-4FA3-BF42-6CEC3951F4B2}">
      <dgm:prSet phldrT="[Teksti]"/>
      <dgm:spPr/>
      <dgm:t>
        <a:bodyPr/>
        <a:lstStyle/>
        <a:p>
          <a:r>
            <a:rPr lang="fi-FI"/>
            <a:t>Vastaanottoajat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fi-FI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fi-FI"/>
        </a:p>
      </dgm:t>
    </dgm:pt>
    <dgm:pt modelId="{BD6099BC-12AC-4D40-A8D4-95F72DBC6085}">
      <dgm:prSet phldrT="[Teksti]"/>
      <dgm:spPr/>
      <dgm:t>
        <a:bodyPr/>
        <a:lstStyle/>
        <a:p>
          <a:r>
            <a:rPr lang="fi-FI"/>
            <a:t>Opettajan verkkosivu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fi-FI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fi-FI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E574AC39-44E6-425E-AF49-CF7D189F346F}" type="datetimeFigureOut">
              <a:rPr lang="fi-FI" smtClean="0"/>
              <a:t>9.12.2013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6320F472-929B-459B-8D82-2FABCC5B32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fi-FI" sz="1200"/>
            </a:lvl1pPr>
          </a:lstStyle>
          <a:p>
            <a:fld id="{DF2775BC-6312-42C7-B7C5-EA6783C2D9CA}" type="datetimeFigureOut">
              <a:t>9.12.2013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fi-FI" sz="1200"/>
            </a:lvl1pPr>
          </a:lstStyle>
          <a:p>
            <a:fld id="{67F715A1-4ADC-44E0-9587-804FF39D6B2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fi-FI" sz="7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fi-FI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fi-FI" sz="24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fi-FI" sz="12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fi-FI" sz="48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fi-FI" sz="48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algn="r" latinLnBrk="0">
              <a:defRPr lang="fi-FI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”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algn="r" latinLnBrk="0">
              <a:defRPr lang="fi-FI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fi-FI" sz="4000" b="0" cap="none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fi-FI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fi-FI" sz="48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algn="r" latinLnBrk="0">
              <a:defRPr lang="fi-FI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”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algn="r" latinLnBrk="0">
              <a:defRPr lang="fi-FI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fi-FI" sz="48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kstin paikkamerkki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fi-FI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i-FI" sz="40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uora yhdistin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istin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kstin paikkamerkki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kstin paikkamerkki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kstin paikkamerkki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i-FI" sz="40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kstin paikkamerkki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Tekstin paikkamerkki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Kuvan paikkamerkki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30" name="Kuvan paikkamerkki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31" name="Kuvan paikkamerkki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cxnSp>
        <p:nvCxnSpPr>
          <p:cNvPr id="17" name="Suora yhdistin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istin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fi-FI" sz="4000" b="0" cap="none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fi-FI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fi-FI" sz="1800"/>
            </a:lvl1pPr>
            <a:lvl2pPr latinLnBrk="0">
              <a:defRPr lang="fi-FI" sz="1600"/>
            </a:lvl2pPr>
            <a:lvl3pPr latinLnBrk="0">
              <a:defRPr lang="fi-FI" sz="1400"/>
            </a:lvl3pPr>
            <a:lvl4pPr latinLnBrk="0">
              <a:defRPr lang="fi-FI" sz="1200"/>
            </a:lvl4pPr>
            <a:lvl5pPr latinLnBrk="0">
              <a:defRPr lang="fi-FI" sz="1200"/>
            </a:lvl5pPr>
            <a:lvl6pPr latinLnBrk="0">
              <a:defRPr lang="fi-FI" sz="1200"/>
            </a:lvl6pPr>
            <a:lvl7pPr latinLnBrk="0">
              <a:defRPr lang="fi-FI" sz="1200"/>
            </a:lvl7pPr>
            <a:lvl8pPr latinLnBrk="0">
              <a:defRPr lang="fi-FI" sz="1200"/>
            </a:lvl8pPr>
            <a:lvl9pPr latinLnBrk="0">
              <a:defRPr lang="fi-FI"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fi-FI" sz="1800"/>
            </a:lvl1pPr>
            <a:lvl2pPr latinLnBrk="0">
              <a:defRPr lang="fi-FI" sz="1600"/>
            </a:lvl2pPr>
            <a:lvl3pPr latinLnBrk="0">
              <a:defRPr lang="fi-FI" sz="1400"/>
            </a:lvl3pPr>
            <a:lvl4pPr latinLnBrk="0">
              <a:defRPr lang="fi-FI" sz="1200"/>
            </a:lvl4pPr>
            <a:lvl5pPr latinLnBrk="0">
              <a:defRPr lang="fi-FI" sz="1200"/>
            </a:lvl5pPr>
            <a:lvl6pPr latinLnBrk="0">
              <a:defRPr lang="fi-FI" sz="1200"/>
            </a:lvl6pPr>
            <a:lvl7pPr latinLnBrk="0">
              <a:defRPr lang="fi-FI" sz="1200"/>
            </a:lvl7pPr>
            <a:lvl8pPr latinLnBrk="0">
              <a:defRPr lang="fi-FI" sz="1200"/>
            </a:lvl8pPr>
            <a:lvl9pPr latinLnBrk="0">
              <a:defRPr lang="fi-FI"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i-FI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fi-FI" sz="1800"/>
            </a:lvl1pPr>
            <a:lvl2pPr latinLnBrk="0">
              <a:defRPr lang="fi-FI" sz="1600"/>
            </a:lvl2pPr>
            <a:lvl3pPr latinLnBrk="0">
              <a:defRPr lang="fi-FI" sz="1400"/>
            </a:lvl3pPr>
            <a:lvl4pPr latinLnBrk="0">
              <a:defRPr lang="fi-FI" sz="1200"/>
            </a:lvl4pPr>
            <a:lvl5pPr latinLnBrk="0">
              <a:defRPr lang="fi-FI" sz="1200"/>
            </a:lvl5pPr>
            <a:lvl6pPr latinLnBrk="0">
              <a:defRPr lang="fi-FI" sz="1200"/>
            </a:lvl6pPr>
            <a:lvl7pPr latinLnBrk="0">
              <a:defRPr lang="fi-FI" sz="1200"/>
            </a:lvl7pPr>
            <a:lvl8pPr latinLnBrk="0">
              <a:defRPr lang="fi-FI" sz="1200"/>
            </a:lvl8pPr>
            <a:lvl9pPr latinLnBrk="0">
              <a:defRPr lang="fi-FI"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fi-FI" sz="1800"/>
            </a:lvl1pPr>
            <a:lvl2pPr latinLnBrk="0">
              <a:defRPr lang="fi-FI" sz="1600"/>
            </a:lvl2pPr>
            <a:lvl3pPr latinLnBrk="0">
              <a:defRPr lang="fi-FI" sz="1400"/>
            </a:lvl3pPr>
            <a:lvl4pPr latinLnBrk="0">
              <a:defRPr lang="fi-FI" sz="1200"/>
            </a:lvl4pPr>
            <a:lvl5pPr latinLnBrk="0">
              <a:defRPr lang="fi-FI" sz="1200"/>
            </a:lvl5pPr>
            <a:lvl6pPr latinLnBrk="0">
              <a:defRPr lang="fi-FI" sz="1200"/>
            </a:lvl6pPr>
            <a:lvl7pPr latinLnBrk="0">
              <a:defRPr lang="fi-FI" sz="1200"/>
            </a:lvl7pPr>
            <a:lvl8pPr latinLnBrk="0">
              <a:defRPr lang="fi-FI" sz="1200"/>
            </a:lvl8pPr>
            <a:lvl9pPr latinLnBrk="0">
              <a:defRPr lang="fi-FI"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7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fi-FI" sz="24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fi-FI" sz="2000"/>
            </a:lvl1pPr>
            <a:lvl2pPr latinLnBrk="0">
              <a:defRPr lang="fi-FI" sz="1800"/>
            </a:lvl2pPr>
            <a:lvl3pPr latinLnBrk="0">
              <a:defRPr lang="fi-FI" sz="1600"/>
            </a:lvl3pPr>
            <a:lvl4pPr latinLnBrk="0">
              <a:defRPr lang="fi-FI" sz="1400"/>
            </a:lvl4pPr>
            <a:lvl5pPr latinLnBrk="0">
              <a:defRPr lang="fi-FI" sz="1400"/>
            </a:lvl5pPr>
            <a:lvl6pPr latinLnBrk="0">
              <a:defRPr lang="fi-FI" sz="1400"/>
            </a:lvl6pPr>
            <a:lvl7pPr latinLnBrk="0">
              <a:defRPr lang="fi-FI" sz="1400"/>
            </a:lvl7pPr>
            <a:lvl8pPr latinLnBrk="0">
              <a:defRPr lang="fi-FI" sz="1400"/>
            </a:lvl8pPr>
            <a:lvl9pPr latinLnBrk="0">
              <a:defRPr lang="fi-FI"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fi-FI" sz="36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ikio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oikio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oikio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oikio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oikio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noProof="0" dirty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fi-FI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t>9.12.2013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fi-FI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fi-FI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fi-FI">
          <a:solidFill>
            <a:schemeClr val="tx2"/>
          </a:solidFill>
        </a:defRPr>
      </a:lvl2pPr>
      <a:lvl3pPr eaLnBrk="1" latinLnBrk="0" hangingPunct="1">
        <a:defRPr lang="fi-FI">
          <a:solidFill>
            <a:schemeClr val="tx2"/>
          </a:solidFill>
        </a:defRPr>
      </a:lvl3pPr>
      <a:lvl4pPr eaLnBrk="1" latinLnBrk="0" hangingPunct="1">
        <a:defRPr lang="fi-FI">
          <a:solidFill>
            <a:schemeClr val="tx2"/>
          </a:solidFill>
        </a:defRPr>
      </a:lvl4pPr>
      <a:lvl5pPr eaLnBrk="1" latinLnBrk="0" hangingPunct="1">
        <a:defRPr lang="fi-FI">
          <a:solidFill>
            <a:schemeClr val="tx2"/>
          </a:solidFill>
        </a:defRPr>
      </a:lvl5pPr>
      <a:lvl6pPr eaLnBrk="1" latinLnBrk="0" hangingPunct="1">
        <a:defRPr lang="fi-FI">
          <a:solidFill>
            <a:schemeClr val="tx2"/>
          </a:solidFill>
        </a:defRPr>
      </a:lvl6pPr>
      <a:lvl7pPr eaLnBrk="1" latinLnBrk="0" hangingPunct="1">
        <a:defRPr lang="fi-FI">
          <a:solidFill>
            <a:schemeClr val="tx2"/>
          </a:solidFill>
        </a:defRPr>
      </a:lvl7pPr>
      <a:lvl8pPr eaLnBrk="1" latinLnBrk="0" hangingPunct="1">
        <a:defRPr lang="fi-FI">
          <a:solidFill>
            <a:schemeClr val="tx2"/>
          </a:solidFill>
        </a:defRPr>
      </a:lvl8pPr>
      <a:lvl9pPr eaLnBrk="1" latinLnBrk="0" hangingPunct="1">
        <a:defRPr lang="fi-FI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i-FI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fi-FI"/>
      </a:defPPr>
      <a:lvl1pPr marL="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Kurssin nimi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Opettajan nimi | kurssin numero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Kurssin kuvaus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/>
              <a:t>Lisää lyhyt kurssin kuvaus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/>
              <a:t>Sijainti </a:t>
            </a:r>
          </a:p>
          <a:p>
            <a:r>
              <a:rPr lang="fi-FI"/>
              <a:t>Luennot: ma, ke ja pe klo 12.00</a:t>
            </a:r>
          </a:p>
          <a:p>
            <a:r>
              <a:rPr lang="fi-FI"/>
              <a:t>Harjoitukset: ti ja to klo 12.00</a:t>
            </a:r>
          </a:p>
          <a:p>
            <a:r>
              <a:rPr lang="fi-FI"/>
              <a:t>Edeltävät opinnot:</a:t>
            </a:r>
          </a:p>
          <a:p>
            <a:r>
              <a:rPr lang="fi-FI"/>
              <a:t>Opintopisteet: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Kurssin tavoitteet</a:t>
            </a:r>
          </a:p>
        </p:txBody>
      </p:sp>
      <p:graphicFrame>
        <p:nvGraphicFramePr>
          <p:cNvPr id="6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fi-FI" dirty="0"/>
                        <a:t>Kurssin tavoitteet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Saavutetut</a:t>
                      </a:r>
                      <a:r>
                        <a:rPr lang="fi-FI" baseline="0" dirty="0"/>
                        <a:t> tulokset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Saavutetut taidot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i-FI"/>
                        <a:t>Tavoite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Tulos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Saavutetut taidot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i-FI"/>
                        <a:t>Tavoite</a:t>
                      </a:r>
                      <a:r>
                        <a:rPr lang="fi-FI" baseline="0"/>
                        <a:t> 2</a:t>
                      </a:r>
                      <a:endParaRPr lang="fi-F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/>
                        <a:t>Tulos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Saavutetut taidot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i-FI"/>
                        <a:t>Tavoite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/>
                        <a:t>Tulos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Saavutetut taidot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i-FI"/>
                        <a:t>Tavoite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/>
                        <a:t>Tulos </a:t>
                      </a:r>
                      <a:r>
                        <a:rPr lang="fi-FI" baseline="0"/>
                        <a:t>4</a:t>
                      </a:r>
                      <a:endParaRPr lang="fi-F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Saavutetut taidot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Tarvittava aineisto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Opetusmenetelmät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Kirjoita lyhyt kuvaus opetusmenetelmistä</a:t>
            </a:r>
          </a:p>
          <a:p>
            <a:pPr lvl="1"/>
            <a:r>
              <a:rPr lang="fi-FI"/>
              <a:t>Luennot</a:t>
            </a:r>
          </a:p>
          <a:p>
            <a:pPr lvl="1"/>
            <a:r>
              <a:rPr lang="fi-FI"/>
              <a:t>Esittelyt</a:t>
            </a:r>
          </a:p>
          <a:p>
            <a:pPr lvl="1"/>
            <a:r>
              <a:rPr lang="fi-FI"/>
              <a:t>Luokka- ja verkkokeskustelut</a:t>
            </a:r>
          </a:p>
          <a:p>
            <a:pPr lvl="1"/>
            <a:r>
              <a:rPr lang="fi-FI"/>
              <a:t>Henkilökohtaiset ja ryhmäprojektit</a:t>
            </a:r>
          </a:p>
          <a:p>
            <a:pPr lvl="1"/>
            <a:r>
              <a:rPr lang="fi-FI"/>
              <a:t>Harjoitustyöt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Aikataulu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209278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fi-FI" dirty="0"/>
                        <a:t>Viikko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Aihe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Tehtävä/projekti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Tavoite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i-FI"/>
                        <a:t>Viikko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Aihe</a:t>
                      </a:r>
                      <a:r>
                        <a:rPr lang="fi-FI" baseline="0"/>
                        <a:t> 1</a:t>
                      </a:r>
                      <a:endParaRPr lang="fi-F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Lyhyt</a:t>
                      </a:r>
                      <a:r>
                        <a:rPr lang="fi-FI" baseline="0"/>
                        <a:t> kuvaus</a:t>
                      </a:r>
                      <a:endParaRPr lang="fi-F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Tavoite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 dirty="0"/>
                        <a:t>Viikko </a:t>
                      </a:r>
                      <a:r>
                        <a:rPr lang="fi-FI" dirty="0" smtClean="0"/>
                        <a:t>2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Aihe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/>
                        <a:t>Lyhyt</a:t>
                      </a:r>
                      <a:r>
                        <a:rPr lang="fi-FI" baseline="0"/>
                        <a:t> kuvaus</a:t>
                      </a:r>
                      <a:endParaRPr lang="fi-F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Tavoite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 dirty="0"/>
                        <a:t>Viikko </a:t>
                      </a:r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Aihe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/>
                        <a:t>Lyhyt</a:t>
                      </a:r>
                      <a:r>
                        <a:rPr lang="fi-FI" baseline="0"/>
                        <a:t> kuvaus</a:t>
                      </a:r>
                      <a:endParaRPr lang="fi-F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Tavoite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 dirty="0"/>
                        <a:t>Viikko </a:t>
                      </a:r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Aihe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/>
                        <a:t>Lyhyt</a:t>
                      </a:r>
                      <a:r>
                        <a:rPr lang="fi-FI" baseline="0"/>
                        <a:t> kuvaus</a:t>
                      </a:r>
                      <a:endParaRPr lang="fi-F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Tavoite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i-FI"/>
                        <a:t>Viikko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Aihe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i-FI"/>
                      </a:pPr>
                      <a:r>
                        <a:rPr lang="fi-FI"/>
                        <a:t>Lyhyt</a:t>
                      </a:r>
                      <a:r>
                        <a:rPr lang="fi-FI" baseline="0"/>
                        <a:t> kuvaus</a:t>
                      </a:r>
                      <a:endParaRPr lang="fi-F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Tavoite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Arviointiperusteet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/>
              <a:t>Viikkotehtävät</a:t>
            </a:r>
          </a:p>
          <a:p>
            <a:r>
              <a:rPr lang="fi-FI"/>
              <a:t>Projektit</a:t>
            </a:r>
          </a:p>
          <a:p>
            <a:r>
              <a:rPr lang="fi-FI"/>
              <a:t>Välikokeet</a:t>
            </a:r>
          </a:p>
          <a:p>
            <a:r>
              <a:rPr lang="fi-FI"/>
              <a:t>Loppukoe</a:t>
            </a:r>
          </a:p>
          <a:p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0863568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Resurssit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068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Opettajan yhteystiedot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Laajakuva</PresentationFormat>
  <Paragraphs>94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Kurssin nimi</vt:lpstr>
      <vt:lpstr>Kurssin kuvaus</vt:lpstr>
      <vt:lpstr>Kurssin tavoitteet</vt:lpstr>
      <vt:lpstr>Tarvittava aineisto</vt:lpstr>
      <vt:lpstr>Opetusmenetelmät</vt:lpstr>
      <vt:lpstr>Aikataulu</vt:lpstr>
      <vt:lpstr>Arviointiperusteet</vt:lpstr>
      <vt:lpstr>Resurssit</vt:lpstr>
      <vt:lpstr>Opettajan yhteystiedot</vt:lpstr>
      <vt:lpstr>Kysymyksiä?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2013-12-09T14:47:12Z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