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Teksti]"/>
      <dgm:spPr/>
      <dgm:t>
        <a:bodyPr/>
        <a:lstStyle/>
        <a:p>
          <a:r>
            <a:rPr lang="fi-FI"/>
            <a:t>Suunnittelu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fi-FI"/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fi-FI"/>
        </a:p>
      </dgm:t>
    </dgm:pt>
    <dgm:pt modelId="{7123B315-F9CE-484A-A51B-B08E9071DF33}">
      <dgm:prSet phldrT="[Teksti]"/>
      <dgm:spPr/>
      <dgm:t>
        <a:bodyPr/>
        <a:lstStyle/>
        <a:p>
          <a:r>
            <a:rPr lang="fi-FI"/>
            <a:t>Kehitys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fi-FI"/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fi-FI"/>
        </a:p>
      </dgm:t>
    </dgm:pt>
    <dgm:pt modelId="{FCBA2A2F-40B2-4F69-83D6-658AE0365C1D}">
      <dgm:prSet phldrT="[Teksti]"/>
      <dgm:spPr/>
      <dgm:t>
        <a:bodyPr/>
        <a:lstStyle/>
        <a:p>
          <a:r>
            <a:rPr lang="fi-FI"/>
            <a:t>Testi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fi-FI"/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fi-FI"/>
        </a:p>
      </dgm:t>
    </dgm:pt>
    <dgm:pt modelId="{805CF267-2C67-421D-BEC0-F1543A3C8263}">
      <dgm:prSet phldrT="[Teksti]"/>
      <dgm:spPr/>
      <dgm:t>
        <a:bodyPr/>
        <a:lstStyle/>
        <a:p>
          <a:r>
            <a:rPr lang="fi-FI"/>
            <a:t>Toteutus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fi-FI"/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fi-FI"/>
        </a:p>
      </dgm:t>
    </dgm:pt>
    <dgm:pt modelId="{EC4A00A1-1E80-4457-8A97-D92DA94E8E73}">
      <dgm:prSet phldrT="[Teksti]"/>
      <dgm:spPr/>
      <dgm:t>
        <a:bodyPr/>
        <a:lstStyle/>
        <a:p>
          <a:r>
            <a:rPr lang="fi-FI"/>
            <a:t>Analysoi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fi-FI"/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fi-FI"/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/>
            <a:t>Suunnittelu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/>
            <a:t>Kehitys</a:t>
          </a:r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/>
            <a:t>Testi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/>
            <a:t>Toteutus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/>
            <a:t>Analysoi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4F5ACF7C-7294-4E84-A925-7276A86EB2C9}" type="datetimeFigureOut">
              <a:rPr lang="fi-FI"/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78944CD9-4CE2-4E83-8137-D0C5AC1970FD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514ECB3C-A007-49FF-BDDA-56443C398E16}" type="datetimeFigureOut">
              <a:t>27.9.2013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69A3235D-6603-4F32-8645-42F908939C8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fi-FI" sz="60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fi-FI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fi-FI" sz="2800"/>
            </a:lvl2pPr>
            <a:lvl3pPr marL="914400" indent="0" algn="ctr" latinLnBrk="0">
              <a:buNone/>
              <a:defRPr lang="fi-FI" sz="2400"/>
            </a:lvl3pPr>
            <a:lvl4pPr marL="1371600" indent="0" algn="ctr" latinLnBrk="0">
              <a:buNone/>
              <a:defRPr lang="fi-FI" sz="2000"/>
            </a:lvl4pPr>
            <a:lvl5pPr marL="1828800" indent="0" algn="ctr" latinLnBrk="0">
              <a:buNone/>
              <a:defRPr lang="fi-FI" sz="2000"/>
            </a:lvl5pPr>
            <a:lvl6pPr marL="2286000" indent="0" algn="ctr" latinLnBrk="0">
              <a:buNone/>
              <a:defRPr lang="fi-FI" sz="2000"/>
            </a:lvl6pPr>
            <a:lvl7pPr marL="2743200" indent="0" algn="ctr" latinLnBrk="0">
              <a:buNone/>
              <a:defRPr lang="fi-FI" sz="2000"/>
            </a:lvl7pPr>
            <a:lvl8pPr marL="3200400" indent="0" algn="ctr" latinLnBrk="0">
              <a:buNone/>
              <a:defRPr lang="fi-FI" sz="2000"/>
            </a:lvl8pPr>
            <a:lvl9pPr marL="3657600" indent="0" algn="ctr" latinLnBrk="0">
              <a:buNone/>
              <a:defRPr lang="fi-FI" sz="2000"/>
            </a:lvl9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fi-FI" sz="60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i-FI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800"/>
            </a:lvl6pPr>
            <a:lvl7pPr latinLnBrk="0">
              <a:defRPr lang="fi-FI" sz="1800"/>
            </a:lvl7pPr>
            <a:lvl8pPr latinLnBrk="0">
              <a:defRPr lang="fi-FI" sz="1800"/>
            </a:lvl8pPr>
            <a:lvl9pPr latinLnBrk="0">
              <a:defRPr lang="fi-FI"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800"/>
            </a:lvl6pPr>
            <a:lvl7pPr latinLnBrk="0">
              <a:defRPr lang="fi-FI" sz="1800"/>
            </a:lvl7pPr>
            <a:lvl8pPr latinLnBrk="0">
              <a:defRPr lang="fi-FI" sz="1800"/>
            </a:lvl8pPr>
            <a:lvl9pPr latinLnBrk="0">
              <a:defRPr lang="fi-FI"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600"/>
            </a:lvl6pPr>
            <a:lvl7pPr latinLnBrk="0">
              <a:defRPr lang="fi-FI" sz="1600"/>
            </a:lvl7pPr>
            <a:lvl8pPr latinLnBrk="0">
              <a:defRPr lang="fi-FI" sz="1600"/>
            </a:lvl8pPr>
            <a:lvl9pPr latinLnBrk="0">
              <a:defRPr lang="fi-FI"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fi-FI" sz="2400" b="1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600"/>
            </a:lvl6pPr>
            <a:lvl7pPr latinLnBrk="0">
              <a:defRPr lang="fi-FI" sz="1600"/>
            </a:lvl7pPr>
            <a:lvl8pPr latinLnBrk="0">
              <a:defRPr lang="fi-FI" sz="1600"/>
            </a:lvl8pPr>
            <a:lvl9pPr latinLnBrk="0">
              <a:defRPr lang="fi-FI"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27.9.2013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27.9.2013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fi-FI" sz="32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fi-FI" sz="3200"/>
            </a:lvl1pPr>
            <a:lvl2pPr latinLnBrk="0">
              <a:defRPr lang="fi-FI" sz="2800"/>
            </a:lvl2pPr>
            <a:lvl3pPr latinLnBrk="0">
              <a:defRPr lang="fi-FI" sz="2400"/>
            </a:lvl3pPr>
            <a:lvl4pPr latinLnBrk="0">
              <a:defRPr lang="fi-FI" sz="2000"/>
            </a:lvl4pPr>
            <a:lvl5pPr latinLnBrk="0">
              <a:defRPr lang="fi-FI" sz="2000"/>
            </a:lvl5pPr>
            <a:lvl6pPr latinLnBrk="0">
              <a:defRPr lang="fi-FI" sz="2000"/>
            </a:lvl6pPr>
            <a:lvl7pPr latinLnBrk="0">
              <a:defRPr lang="fi-FI" sz="2000"/>
            </a:lvl7pPr>
            <a:lvl8pPr latinLnBrk="0">
              <a:defRPr lang="fi-FI" sz="2000"/>
            </a:lvl8pPr>
            <a:lvl9pPr latinLnBrk="0">
              <a:defRPr lang="fi-FI"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fi-FI" sz="32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fi-FI" sz="32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27.9.2013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fi-FI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>
                    <a:lumMod val="95000"/>
                  </a:schemeClr>
                </a:solidFill>
              </a:rPr>
              <a:t>Perusnuolenkärkiprosessi - </a:t>
            </a:r>
            <a:r>
              <a:rPr lang="fi-FI" dirty="0" err="1">
                <a:solidFill>
                  <a:schemeClr val="tx1">
                    <a:lumMod val="95000"/>
                  </a:schemeClr>
                </a:solidFill>
              </a:rPr>
              <a:t>SmartArt</a:t>
            </a:r>
            <a:endParaRPr lang="fi-FI" dirty="0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990196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sessi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Candara</vt:lpstr>
      <vt:lpstr>Prosessi 01 16x9</vt:lpstr>
      <vt:lpstr>Perusnuolenkärkiprosessi -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2012-04-25T13:28:32Z</dcterms:created>
  <dcterms:modified xsi:type="dcterms:W3CDTF">2013-09-27T11:40:36Z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