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1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64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8/1/2013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8/1/2013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8/1/2013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8/1/2013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8/1/2013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8/1/2013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8/1/2013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75672254"/>
      </p:ext>
    </p:extLst>
  </p:cSld>
  <p:clrMapOvr>
    <a:masterClrMapping/>
  </p:clrMapOvr>
</p:sld>
</file>

<file path=ppt/theme/theme1.xml><?xml version="1.0" encoding="utf-8"?>
<a:theme xmlns:a="http://schemas.openxmlformats.org/drawingml/2006/main" name="Tiivistymisjuova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TF00001028</Template>
  <TotalTime>0</TotalTime>
  <Words>0</Words>
  <Application>Microsoft Office PowerPoint</Application>
  <PresentationFormat>Laajakuva</PresentationFormat>
  <Paragraphs>0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4" baseType="lpstr">
      <vt:lpstr>Arial</vt:lpstr>
      <vt:lpstr>Century Gothic</vt:lpstr>
      <vt:lpstr>Tiivistymisjuova</vt:lpstr>
      <vt:lpstr>PowerPoint-esitys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Paphinwich Jaisuekool</dc:creator>
  <cp:lastModifiedBy>Paphinwich Jaisuekool</cp:lastModifiedBy>
  <cp:revision>1</cp:revision>
  <dcterms:created xsi:type="dcterms:W3CDTF">2013-08-01T04:15:15Z</dcterms:created>
  <dcterms:modified xsi:type="dcterms:W3CDTF">2013-08-01T04:15:34Z</dcterms:modified>
</cp:coreProperties>
</file>