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92" d="100"/>
          <a:sy n="92" d="100"/>
        </p:scale>
        <p:origin x="498" y="9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fi-FI" sz="1200"/>
            </a:lvl1pPr>
          </a:lstStyle>
          <a:p>
            <a:fld id="{739FF845-BB4A-479D-8C06-522C1DBAB2F9}" type="datetimeFigureOut">
              <a:rPr lang="fi-FI"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fi-FI" sz="1200"/>
            </a:lvl1pPr>
          </a:lstStyle>
          <a:p>
            <a:fld id="{C4FD142E-5B44-489E-8F73-9E67242E680D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fi-FI" sz="1200"/>
            </a:lvl1pPr>
          </a:lstStyle>
          <a:p>
            <a:fld id="{3ABD2D7A-D230-4F91-BD59-0A39C2703BA8}" type="datetimeFigureOut">
              <a:t>1.8.2013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fi-FI" sz="1200"/>
            </a:lvl1pPr>
          </a:lstStyle>
          <a:p>
            <a:fld id="{F93199CD-3E1B-4AE6-990F-76F925F5EA9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haluat vaihtaa tämän kuvan, valitse ja poista se. Lisää sitten uusi kuva napsauttamalla Lisää kuva -painiketta!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fi-FI" sz="66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i-FI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tasa-arvoista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pystysuoraa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kuvaa vasemmalla kuvateksti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i-FI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kuvaa oikealla kuvateksti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i-FI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vaihtoehtoista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7" name="Kuvan paikkamerkki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vaihtoehtoista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7" name="Kuvan paikkamerkki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9" name="Kuvan paikkamerkki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7" name="Kuvan paikkamerkki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ks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n pystysuor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800"/>
            </a:lvl1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fi-FI" sz="66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nimi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fi-FI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fi-FI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fi-FI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fi-FI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fi-FI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fi-FI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Vuosi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fi-FI"/>
            </a:lvl5pPr>
            <a:lvl6pPr latinLnBrk="0">
              <a:defRPr lang="fi-FI"/>
            </a:lvl6pPr>
            <a:lvl7pPr latinLnBrk="0">
              <a:defRPr lang="fi-FI"/>
            </a:lvl7pPr>
            <a:lvl8pPr latinLnBrk="0">
              <a:defRPr lang="fi-FI"/>
            </a:lvl8pPr>
            <a:lvl9pPr latinLnBrk="0">
              <a:defRPr lang="fi-FI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fi-FI" sz="4800" b="0" cap="none" baseline="0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fi-FI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/>
            </a:lvl6pPr>
            <a:lvl7pPr latinLnBrk="0">
              <a:defRPr lang="fi-FI" sz="1600"/>
            </a:lvl7pPr>
            <a:lvl8pPr latinLnBrk="0">
              <a:defRPr lang="fi-FI" sz="1600"/>
            </a:lvl8pPr>
            <a:lvl9pPr latinLnBrk="0">
              <a:defRPr lang="fi-FI"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/>
            </a:lvl6pPr>
            <a:lvl7pPr latinLnBrk="0">
              <a:defRPr lang="fi-FI" sz="1600"/>
            </a:lvl7pPr>
            <a:lvl8pPr latinLnBrk="0">
              <a:defRPr lang="fi-FI" sz="1600"/>
            </a:lvl8pPr>
            <a:lvl9pPr latinLnBrk="0">
              <a:defRPr lang="fi-FI"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fi-FI"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fi-FI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fi-FI" sz="2000"/>
            </a:lvl1pPr>
            <a:lvl2pPr latinLnBrk="0">
              <a:defRPr lang="fi-FI" sz="1800"/>
            </a:lvl2pPr>
            <a:lvl3pPr latinLnBrk="0">
              <a:defRPr lang="fi-FI" sz="1600"/>
            </a:lvl3pPr>
            <a:lvl4pPr latinLnBrk="0">
              <a:defRPr lang="fi-FI" sz="1400"/>
            </a:lvl4pPr>
            <a:lvl5pPr latinLnBrk="0">
              <a:defRPr lang="fi-FI" sz="1400"/>
            </a:lvl5pPr>
            <a:lvl6pPr latinLnBrk="0">
              <a:defRPr lang="fi-FI" sz="1400"/>
            </a:lvl6pPr>
            <a:lvl7pPr latinLnBrk="0">
              <a:defRPr lang="fi-FI" sz="1400"/>
            </a:lvl7pPr>
            <a:lvl8pPr latinLnBrk="0">
              <a:defRPr lang="fi-FI" sz="1400"/>
            </a:lvl8pPr>
            <a:lvl9pPr latinLnBrk="0">
              <a:defRPr lang="fi-FI"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fi-FI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fi-FI" sz="2000"/>
            </a:lvl1pPr>
            <a:lvl2pPr latinLnBrk="0">
              <a:defRPr lang="fi-FI" sz="1800"/>
            </a:lvl2pPr>
            <a:lvl3pPr latinLnBrk="0">
              <a:defRPr lang="fi-FI" sz="1600"/>
            </a:lvl3pPr>
            <a:lvl4pPr latinLnBrk="0">
              <a:defRPr lang="fi-FI" sz="1400"/>
            </a:lvl4pPr>
            <a:lvl5pPr latinLnBrk="0">
              <a:defRPr lang="fi-FI" sz="1400"/>
            </a:lvl5pPr>
            <a:lvl6pPr latinLnBrk="0">
              <a:defRPr lang="fi-FI" sz="1400"/>
            </a:lvl6pPr>
            <a:lvl7pPr latinLnBrk="0">
              <a:defRPr lang="fi-FI" sz="1400"/>
            </a:lvl7pPr>
            <a:lvl8pPr latinLnBrk="0">
              <a:defRPr lang="fi-FI" sz="1400"/>
            </a:lvl8pPr>
            <a:lvl9pPr latinLnBrk="0">
              <a:defRPr lang="fi-FI"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fi-FI" sz="3200" b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 baseline="0"/>
            </a:lvl6pPr>
            <a:lvl7pPr latinLnBrk="0">
              <a:defRPr lang="fi-FI" sz="1600" baseline="0"/>
            </a:lvl7pPr>
            <a:lvl8pPr latinLnBrk="0">
              <a:defRPr lang="fi-FI" sz="1600" baseline="0"/>
            </a:lvl8pPr>
            <a:lvl9pPr latinLnBrk="0">
              <a:defRPr lang="fi-FI" sz="1600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i-FI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fi-FI"/>
            </a:lvl5pPr>
            <a:lvl6pPr latinLnBrk="0">
              <a:defRPr lang="fi-FI"/>
            </a:lvl6pPr>
            <a:lvl7pPr latinLnBrk="0">
              <a:defRPr lang="fi-FI"/>
            </a:lvl7pPr>
            <a:lvl8pPr latinLnBrk="0">
              <a:defRPr lang="fi-FI" baseline="0"/>
            </a:lvl8pPr>
            <a:lvl9pPr latinLnBrk="0">
              <a:defRPr lang="fi-FI" baseline="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fi-FI"/>
            </a:lvl5pPr>
            <a:lvl6pPr latinLnBrk="0">
              <a:defRPr lang="fi-FI"/>
            </a:lvl6pPr>
            <a:lvl7pPr latinLnBrk="0">
              <a:defRPr lang="fi-FI"/>
            </a:lvl7pPr>
            <a:lvl8pPr latinLnBrk="0">
              <a:defRPr lang="fi-FI"/>
            </a:lvl8pPr>
            <a:lvl9pPr latinLnBrk="0">
              <a:defRPr lang="fi-FI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vasemmalla kuvateksti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i-FI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oikealla kuvateksti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i-FI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eljä kuvaa vasemmalla kuvateksti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i-FI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6" name="Kuvan paikkamerkki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7" name="Kuvan paikkamerkki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eljä kuvaa oikealla kuvateksti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fi-FI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fi-FI" sz="18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6" name="Kuvan paikkamerkki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7" name="Kuvan paikkamerkki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9" name="Kuvan paikkamerkki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5" name="Kuvan paikkamerkki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6" name="Kuvan paikkamerkki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7" name="Kuvan paikkamerkki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vasemmalla lainaukse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fi-FI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oikealla lainauksen kan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fi-FI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3F41C87-7AD9-4845-A077-840E4A0F3F06}" type="datetimeFigureOut">
              <a:rPr lang="fi-FI" smtClean="0"/>
              <a:pPr/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A013F82-EE5E-44EE-A61D-E31C6657F2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fi-FI" sz="3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fi-FI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i-FI"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i-FI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Albumin otsikko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Albumin alaotsikko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Vuosi</a:t>
            </a:r>
          </a:p>
        </p:txBody>
      </p:sp>
      <p:pic>
        <p:nvPicPr>
          <p:cNvPr id="7" name="Kuvan paikkamerkki 6" descr="Lakkiin ja viittaan pukeutunut valmistunut opiskelija halaa toista henkilöä" title="Mallikuva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Kuvan paikkamerkki 3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09319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27278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26948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55868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246599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Kuvan paikkamerkki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91739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Kuvan paikkamerkki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81951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Kuvan paikkamerkki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Kuvan paikkamerkki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Kuvan paikkamerkki 5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81858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4203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150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31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79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47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944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Kuvan paikkamerkki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Kuvan paikkamerkki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44771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Kuvan paikkamerkki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Kuvan paikkamerkki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9429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Kuvan paikkamerkki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Kuvan paikkamerkki 4"/>
          <p:cNvSpPr>
            <a:spLocks noGrp="1"/>
          </p:cNvSpPr>
          <p:nvPr>
            <p:ph type="pic" idx="10"/>
          </p:nvPr>
        </p:nvSpPr>
        <p:spPr/>
      </p:sp>
      <p:sp>
        <p:nvSpPr>
          <p:cNvPr id="6" name="Kuvan paikkamerkki 5"/>
          <p:cNvSpPr>
            <a:spLocks noGrp="1"/>
          </p:cNvSpPr>
          <p:nvPr>
            <p:ph type="pic" idx="11"/>
          </p:nvPr>
        </p:nvSpPr>
        <p:spPr/>
      </p:sp>
      <p:sp>
        <p:nvSpPr>
          <p:cNvPr id="7" name="Kuvan paikkamerkki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19561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958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48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Kuvan paikkamerkki 2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64515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lmistujaisalbumi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27</Words>
  <Application>Microsoft Office PowerPoint</Application>
  <PresentationFormat>Mukautettu</PresentationFormat>
  <Paragraphs>5</Paragraphs>
  <Slides>21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5" baseType="lpstr">
      <vt:lpstr>Arial</vt:lpstr>
      <vt:lpstr>Cambria</vt:lpstr>
      <vt:lpstr>Segoe UI</vt:lpstr>
      <vt:lpstr>Valmistujaisalbumi 16x9</vt:lpstr>
      <vt:lpstr>Albumin otsikko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Albumin otsikko</dc:title>
  <dc:creator/>
  <cp:lastModifiedBy/>
  <cp:revision>13</cp:revision>
  <dcterms:created xsi:type="dcterms:W3CDTF">2013-06-10T18:40:23Z</dcterms:created>
  <dcterms:modified xsi:type="dcterms:W3CDTF">2013-08-01T15:43:52Z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