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4E6C4206-9268-40CC-9A0E-58054071433C}" type="datetimeFigureOut">
              <a:rPr lang="fi-FI" smtClean="0"/>
              <a:t>1.8.2013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4BA521EC-3712-4956-9281-7BB8CD12B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E103DC2B-B519-4E87-A4A3-521F3B6521AC}" type="datetimeFigureOut">
              <a:t>1.8.2013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A8194953-824E-4DC7-A41B-415AFFE9706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fi-FI" sz="6000" b="1" baseline="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40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fi-FI" sz="66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fi-FI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fi-FI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fi-FI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fi-FI" sz="440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fi-FI" sz="2800"/>
            </a:lvl1pPr>
            <a:lvl2pPr latinLnBrk="0">
              <a:defRPr lang="fi-FI" sz="2400"/>
            </a:lvl2pPr>
            <a:lvl3pPr latinLnBrk="0">
              <a:defRPr lang="fi-FI" sz="2000"/>
            </a:lvl3pPr>
            <a:lvl4pPr latinLnBrk="0">
              <a:defRPr lang="fi-FI" sz="1800"/>
            </a:lvl4pPr>
            <a:lvl5pPr latinLnBrk="0">
              <a:defRPr lang="fi-FI" sz="18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24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fi-FI" sz="440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fi-FI" sz="28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24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fi-FI" sz="8800" b="1" baseline="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fi-FI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Ryhmä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Puolivapaa piirto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Puolivapaa piirto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Puolivapaa piirto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  <p:grpSp>
        <p:nvGrpSpPr>
          <p:cNvPr id="19" name="Ryhmä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Puolivapaa piirto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Puolivapaa piirto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Puolivapaa piirto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Ryhmä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Puolivapaa piirt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Puolivapaa piirt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Puolivapaa piirt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Autofit/>
          </a:bodyPr>
          <a:lstStyle>
            <a:lvl1pPr latinLnBrk="0">
              <a:defRPr lang="fi-FI" sz="400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2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  <p:sp>
        <p:nvSpPr>
          <p:cNvPr id="31" name="Kuvan paikkamerkki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Ryhmä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Puolivapaa piirt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Puolivapaa piirt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Puolivapaa piirt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fi-FI" sz="480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2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Ryhmä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Puolivapaa piirt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Puolivapaa piirt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Puolivapaa piirt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2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11" name="Kuvan paikkamerkki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Ryhmä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Puolivapaa piirt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Puolivapaa piirt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Puolivapaa piirt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dirty="0"/>
              <a:t>Muokkaa otsikon perustyyliä napsauttamalla</a:t>
            </a:r>
          </a:p>
        </p:txBody>
      </p:sp>
      <p:sp>
        <p:nvSpPr>
          <p:cNvPr id="2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13" name="Kuvan paikkamerkki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Ryhmä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Puolivapaa piirt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Puolivapaa piirt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Puolivapaa piirt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fi-FI" sz="48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  <p:sp>
        <p:nvSpPr>
          <p:cNvPr id="2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i-F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i-FI"/>
              <a:t>Lisää kuvateksti tai poista tämä teksti, jos haluat lisätä käsin kirjoitetun kuvatekstin albumin tulostamisen jälkeen. </a:t>
            </a:r>
          </a:p>
        </p:txBody>
      </p:sp>
      <p:sp>
        <p:nvSpPr>
          <p:cNvPr id="31" name="Kuvan paikkamerkki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i-FI"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Kuusi</a:t>
            </a:r>
          </a:p>
          <a:p>
            <a:pPr lvl="6"/>
            <a:r>
              <a:rPr lang="fi-FI"/>
              <a:t>Seitsemän</a:t>
            </a:r>
          </a:p>
          <a:p>
            <a:pPr lvl="7"/>
            <a:r>
              <a:rPr lang="fi-FI"/>
              <a:t>Kahdeksan</a:t>
            </a:r>
          </a:p>
          <a:p>
            <a:pPr lvl="8"/>
            <a:r>
              <a:rPr lang="fi-FI"/>
              <a:t>yhdeksän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fi-FI"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pPr/>
              <a:t>1.8.2013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fi-FI"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fi-FI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fi-FI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fi-FI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Kevätloma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2013</a:t>
            </a:r>
          </a:p>
        </p:txBody>
      </p:sp>
      <p:pic>
        <p:nvPicPr>
          <p:cNvPr id="7" name="Kuvan paikkamerkki 6" descr="Surffilaudat rivissä. Jos haluat vaihtaa tämän kuvan, valitse ja poista se. Lisää sitten uusi kuva napsauttamalla Lisää kuva -kuvaketta." title="Mallikuv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Kuvan paikkamerkki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87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Kuvan paikkamerkki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5364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1411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Kuvan paikkamerkki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6813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Kuvan paikkamerkki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57548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Kuvan paikkamerkki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061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vätloma-albumi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Tämä arvo ilmaisee tallennusten tai muokkausten lukumäärän. Sovellus päivittää arvoa jokaisen muokkauskerran jälkeen.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Laajakuva</PresentationFormat>
  <Paragraphs>3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Kevätloma-albumi</vt:lpstr>
      <vt:lpstr>Kevätloma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Kevätloma</dc:title>
  <dc:creator/>
  <cp:lastModifiedBy/>
  <cp:revision>2</cp:revision>
  <dcterms:created xsi:type="dcterms:W3CDTF">2013-05-10T13:06:48Z</dcterms:created>
  <dcterms:modified xsi:type="dcterms:W3CDTF">2013-08-01T15:38:54Z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