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66" d="100"/>
          <a:sy n="66" d="100"/>
        </p:scale>
        <p:origin x="1680" y="-7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2028" y="-10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11A3E735-BF91-4312-B791-E02C86E8EB64}" type="datetimeFigureOut">
              <a:rPr lang="fi-FI" smtClean="0"/>
              <a:t>29.7.2013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4E3EF6B9-21BA-4F23-9CAC-47147AFFA1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1170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C0607983-037E-4770-8F0C-1430ED136D42}" type="datetimeFigureOut">
              <a:t>29.7.2013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6F96E695-1FEC-489F-8D1B-295ED1FA9E67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306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6E695-1FEC-489F-8D1B-295ED1FA9E67}" type="slidenum">
              <a:rPr lang="fi-FI" smtClean="0"/>
              <a:t>1</a:t>
            </a:fld>
            <a:endParaRPr lang="fi-FI"/>
          </a:p>
        </p:txBody>
      </p:sp>
      <p:sp>
        <p:nvSpPr>
          <p:cNvPr id="11" name="Huomautusten paikkamerkki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i-FI"/>
            </a:pPr>
            <a:r>
              <a:rPr lang="fi-FI"/>
              <a:t>Voit muuttaa lehtistä korvaamalla esimerkkisisällön </a:t>
            </a:r>
            <a:r>
              <a:rPr lang="fi-FI" dirty="0"/>
              <a:t>omalla sisällölläsi. Jos haluat mieluummin aloittaa puhtaalta pöydältä, voit lisätä uuden sivun painamalla Aloitus-välilehden Uusi dia -painiketta. Lisää sitten teksti ja kuvat tyhjiin paikkamerkkeihin.</a:t>
            </a:r>
          </a:p>
        </p:txBody>
      </p:sp>
    </p:spTree>
    <p:extLst>
      <p:ext uri="{BB962C8B-B14F-4D97-AF65-F5344CB8AC3E}">
        <p14:creationId xmlns:p14="http://schemas.microsoft.com/office/powerpoint/2010/main" val="2948252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htinen 8.5 x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319002" y="535236"/>
            <a:ext cx="5242220" cy="1806628"/>
          </a:xfrm>
        </p:spPr>
        <p:txBody>
          <a:bodyPr lIns="0" tIns="0" rIns="0" bIns="0" anchor="b">
            <a:noAutofit/>
          </a:bodyPr>
          <a:lstStyle>
            <a:lvl1pPr marL="0" indent="0" latinLnBrk="0">
              <a:lnSpc>
                <a:spcPct val="85000"/>
              </a:lnSpc>
              <a:spcBef>
                <a:spcPts val="0"/>
              </a:spcBef>
              <a:buNone/>
              <a:defRPr lang="fi-FI" sz="5200" b="1" cap="all" baseline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fi-FI"/>
              <a:t>Tekstin lisääminen</a:t>
            </a:r>
          </a:p>
        </p:txBody>
      </p:sp>
      <p:sp>
        <p:nvSpPr>
          <p:cNvPr id="31" name="Tekstin paikkamerkki 8"/>
          <p:cNvSpPr>
            <a:spLocks noGrp="1"/>
          </p:cNvSpPr>
          <p:nvPr>
            <p:ph type="body" sz="quarter" idx="16" hasCustomPrompt="1"/>
          </p:nvPr>
        </p:nvSpPr>
        <p:spPr>
          <a:xfrm>
            <a:off x="4039565" y="2689705"/>
            <a:ext cx="2521657" cy="322599"/>
          </a:xfrm>
        </p:spPr>
        <p:txBody>
          <a:bodyPr lIns="0" tIns="0" rIns="0" bIns="0" anchor="ctr">
            <a:noAutofit/>
          </a:bodyPr>
          <a:lstStyle>
            <a:lvl1pPr marL="0" indent="0" latinLnBrk="0">
              <a:lnSpc>
                <a:spcPct val="82000"/>
              </a:lnSpc>
              <a:spcBef>
                <a:spcPts val="0"/>
              </a:spcBef>
              <a:buNone/>
              <a:defRPr lang="fi-FI" sz="1600" b="1" cap="none" baseline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fi-FI"/>
              <a:t>Otsikon teksti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7"/>
          </p:nvPr>
        </p:nvSpPr>
        <p:spPr>
          <a:xfrm>
            <a:off x="4039564" y="3020733"/>
            <a:ext cx="2521657" cy="3235606"/>
          </a:xfrm>
        </p:spPr>
        <p:txBody>
          <a:bodyPr lIns="0" tIns="0" rIns="0" bIns="0">
            <a:noAutofit/>
          </a:bodyPr>
          <a:lstStyle>
            <a:lvl1pPr marL="182880" indent="-182880" latinLnBrk="0">
              <a:lnSpc>
                <a:spcPct val="120000"/>
              </a:lnSpc>
              <a:spcBef>
                <a:spcPts val="1100"/>
              </a:spcBef>
              <a:defRPr lang="fi-FI" sz="110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02336" indent="-182880" latinLnBrk="0">
              <a:lnSpc>
                <a:spcPct val="120000"/>
              </a:lnSpc>
              <a:spcBef>
                <a:spcPts val="1100"/>
              </a:spcBef>
              <a:defRPr lang="fi-FI" sz="110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402336" indent="-182880" latinLnBrk="0">
              <a:lnSpc>
                <a:spcPct val="120000"/>
              </a:lnSpc>
              <a:spcBef>
                <a:spcPts val="1100"/>
              </a:spcBef>
              <a:defRPr lang="fi-FI" sz="110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402336" indent="-182880" latinLnBrk="0">
              <a:lnSpc>
                <a:spcPct val="120000"/>
              </a:lnSpc>
              <a:spcBef>
                <a:spcPts val="1100"/>
              </a:spcBef>
              <a:defRPr lang="fi-FI" sz="110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402336" indent="-182880" latinLnBrk="0">
              <a:lnSpc>
                <a:spcPct val="120000"/>
              </a:lnSpc>
              <a:spcBef>
                <a:spcPts val="1100"/>
              </a:spcBef>
              <a:defRPr lang="fi-FI" sz="110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402336" indent="-182880" latinLnBrk="0">
              <a:lnSpc>
                <a:spcPct val="120000"/>
              </a:lnSpc>
              <a:spcBef>
                <a:spcPts val="1100"/>
              </a:spcBef>
              <a:defRPr lang="fi-FI" sz="1100">
                <a:solidFill>
                  <a:schemeClr val="tx2"/>
                </a:solidFill>
              </a:defRPr>
            </a:lvl6pPr>
            <a:lvl7pPr marL="402336" indent="-182880" latinLnBrk="0">
              <a:lnSpc>
                <a:spcPct val="120000"/>
              </a:lnSpc>
              <a:spcBef>
                <a:spcPts val="1100"/>
              </a:spcBef>
              <a:defRPr lang="fi-FI" sz="1100">
                <a:solidFill>
                  <a:schemeClr val="tx2"/>
                </a:solidFill>
              </a:defRPr>
            </a:lvl7pPr>
            <a:lvl8pPr marL="402336" indent="-182880" latinLnBrk="0">
              <a:lnSpc>
                <a:spcPct val="120000"/>
              </a:lnSpc>
              <a:spcBef>
                <a:spcPts val="1100"/>
              </a:spcBef>
              <a:defRPr lang="fi-FI" sz="1100">
                <a:solidFill>
                  <a:schemeClr val="tx2"/>
                </a:solidFill>
              </a:defRPr>
            </a:lvl8pPr>
            <a:lvl9pPr marL="402336" indent="-182880" latinLnBrk="0">
              <a:lnSpc>
                <a:spcPct val="120000"/>
              </a:lnSpc>
              <a:spcBef>
                <a:spcPts val="1100"/>
              </a:spcBef>
              <a:defRPr lang="fi-FI" sz="1100">
                <a:solidFill>
                  <a:schemeClr val="tx2"/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sz="quarter" idx="13"/>
          </p:nvPr>
        </p:nvSpPr>
        <p:spPr>
          <a:xfrm>
            <a:off x="1319002" y="2743200"/>
            <a:ext cx="2340864" cy="3513138"/>
          </a:xfrm>
        </p:spPr>
        <p:txBody>
          <a:bodyPr/>
          <a:lstStyle>
            <a:lvl1pPr marL="0" indent="0" algn="ctr" latinLnBrk="0">
              <a:buNone/>
              <a:defRPr lang="fi-FI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23" name="Tekstin paikkamerkki 8"/>
          <p:cNvSpPr>
            <a:spLocks noGrp="1"/>
          </p:cNvSpPr>
          <p:nvPr>
            <p:ph type="body" sz="quarter" idx="14" hasCustomPrompt="1"/>
          </p:nvPr>
        </p:nvSpPr>
        <p:spPr>
          <a:xfrm>
            <a:off x="1319002" y="6402044"/>
            <a:ext cx="2340864" cy="374312"/>
          </a:xfrm>
        </p:spPr>
        <p:txBody>
          <a:bodyPr lIns="0" tIns="0" rIns="0" bIns="0" anchor="t">
            <a:noAutofit/>
          </a:bodyPr>
          <a:lstStyle>
            <a:lvl1pPr marL="0" indent="0" latinLnBrk="0">
              <a:lnSpc>
                <a:spcPct val="85000"/>
              </a:lnSpc>
              <a:spcBef>
                <a:spcPts val="0"/>
              </a:spcBef>
              <a:buNone/>
              <a:defRPr lang="fi-FI" sz="800" b="1" i="1" cap="none" baseline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fi-FI"/>
              <a:t>Lisää kuvateksti tähän</a:t>
            </a:r>
          </a:p>
        </p:txBody>
      </p:sp>
      <p:sp>
        <p:nvSpPr>
          <p:cNvPr id="11" name="Tekstin paikkamerkki 8"/>
          <p:cNvSpPr>
            <a:spLocks noGrp="1"/>
          </p:cNvSpPr>
          <p:nvPr>
            <p:ph type="body" sz="quarter" idx="12" hasCustomPrompt="1"/>
          </p:nvPr>
        </p:nvSpPr>
        <p:spPr>
          <a:xfrm>
            <a:off x="1319002" y="7024685"/>
            <a:ext cx="5242220" cy="322599"/>
          </a:xfrm>
        </p:spPr>
        <p:txBody>
          <a:bodyPr lIns="0" tIns="0" rIns="0" bIns="0" anchor="t">
            <a:noAutofit/>
          </a:bodyPr>
          <a:lstStyle>
            <a:lvl1pPr marL="0" indent="0" latinLnBrk="0">
              <a:lnSpc>
                <a:spcPct val="82000"/>
              </a:lnSpc>
              <a:spcBef>
                <a:spcPts val="0"/>
              </a:spcBef>
              <a:buNone/>
              <a:defRPr lang="fi-FI" sz="2600" cap="none" baseline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fi-FI"/>
              <a:t>tapahtuman päivämäärä ja aika</a:t>
            </a:r>
          </a:p>
        </p:txBody>
      </p:sp>
      <p:sp>
        <p:nvSpPr>
          <p:cNvPr id="24" name="Tekstin paikkamerkki 8"/>
          <p:cNvSpPr>
            <a:spLocks noGrp="1"/>
          </p:cNvSpPr>
          <p:nvPr>
            <p:ph type="body" sz="quarter" idx="15" hasCustomPrompt="1"/>
          </p:nvPr>
        </p:nvSpPr>
        <p:spPr>
          <a:xfrm>
            <a:off x="1319002" y="7378973"/>
            <a:ext cx="5242220" cy="322599"/>
          </a:xfrm>
        </p:spPr>
        <p:txBody>
          <a:bodyPr lIns="0" tIns="0" rIns="0" bIns="0" anchor="t">
            <a:noAutofit/>
          </a:bodyPr>
          <a:lstStyle>
            <a:lvl1pPr marL="0" indent="0" latinLnBrk="0">
              <a:lnSpc>
                <a:spcPct val="82000"/>
              </a:lnSpc>
              <a:spcBef>
                <a:spcPts val="0"/>
              </a:spcBef>
              <a:buNone/>
              <a:defRPr lang="fi-FI" sz="2000" cap="none" baseline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fi-FI"/>
              <a:t>Tapahtuman osoite, postinumero, kaupunki</a:t>
            </a:r>
          </a:p>
        </p:txBody>
      </p:sp>
      <p:sp>
        <p:nvSpPr>
          <p:cNvPr id="32" name="Tekstin paikkamerkki 8"/>
          <p:cNvSpPr>
            <a:spLocks noGrp="1"/>
          </p:cNvSpPr>
          <p:nvPr>
            <p:ph type="body" sz="quarter" idx="18" hasCustomPrompt="1"/>
          </p:nvPr>
        </p:nvSpPr>
        <p:spPr>
          <a:xfrm>
            <a:off x="2356147" y="8723430"/>
            <a:ext cx="2452124" cy="307033"/>
          </a:xfrm>
        </p:spPr>
        <p:txBody>
          <a:bodyPr lIns="0" tIns="0" rIns="0" bIns="0" anchor="b">
            <a:noAutofit/>
          </a:bodyPr>
          <a:lstStyle>
            <a:lvl1pPr marL="0" indent="0" latinLnBrk="0">
              <a:lnSpc>
                <a:spcPct val="82000"/>
              </a:lnSpc>
              <a:spcBef>
                <a:spcPts val="0"/>
              </a:spcBef>
              <a:buNone/>
              <a:defRPr lang="fi-FI" sz="1000" b="1" cap="all" baseline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fi-FI"/>
              <a:t>Yrityksen nimi</a:t>
            </a:r>
          </a:p>
        </p:txBody>
      </p:sp>
      <p:sp>
        <p:nvSpPr>
          <p:cNvPr id="33" name="Tekstin paikkamerkki 8"/>
          <p:cNvSpPr>
            <a:spLocks noGrp="1"/>
          </p:cNvSpPr>
          <p:nvPr>
            <p:ph type="body" sz="quarter" idx="19" hasCustomPrompt="1"/>
          </p:nvPr>
        </p:nvSpPr>
        <p:spPr>
          <a:xfrm>
            <a:off x="2356147" y="9038256"/>
            <a:ext cx="2452124" cy="322599"/>
          </a:xfrm>
        </p:spPr>
        <p:txBody>
          <a:bodyPr lIns="0" tIns="0" rIns="0" bIns="0" anchor="t">
            <a:noAutofit/>
          </a:bodyPr>
          <a:lstStyle>
            <a:lvl1pPr marL="0" indent="0" latinLnBrk="0">
              <a:lnSpc>
                <a:spcPct val="105000"/>
              </a:lnSpc>
              <a:spcBef>
                <a:spcPts val="0"/>
              </a:spcBef>
              <a:buNone/>
              <a:defRPr lang="fi-FI" sz="850" cap="none" baseline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fi-FI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fi-FI"/>
              <a:t>Osoite, postinumero, kaupunki</a:t>
            </a:r>
          </a:p>
          <a:p>
            <a:pPr lvl="0"/>
            <a:r>
              <a:rPr lang="fi-FI"/>
              <a:t>Puhelin | Sähköpostiosoite | Verkko-osoite</a:t>
            </a:r>
          </a:p>
        </p:txBody>
      </p:sp>
    </p:spTree>
    <p:extLst>
      <p:ext uri="{BB962C8B-B14F-4D97-AF65-F5344CB8AC3E}">
        <p14:creationId xmlns:p14="http://schemas.microsoft.com/office/powerpoint/2010/main" val="1582214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319002" y="535236"/>
            <a:ext cx="5242219" cy="18066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/>
              <a:t>Tekstin lisääminen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039565" y="2689705"/>
            <a:ext cx="2521657" cy="6085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34353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0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B15D3D48-5C63-4CD0-B9D2-B4D2F496D790}" type="datetimeFigureOut">
              <a:rPr lang="fi-FI" smtClean="0"/>
              <a:pPr/>
              <a:t>29.7.2013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574608" y="9529010"/>
            <a:ext cx="2623185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latinLnBrk="0">
              <a:defRPr lang="fi-FI" sz="10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5489258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0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308FAEA7-0C3C-4CCF-BA6B-669D791582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810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iming>
    <p:tnLst>
      <p:par>
        <p:cTn id="1" dur="indefinite" restart="never" nodeType="tmRoot"/>
      </p:par>
    </p:tnLst>
  </p:timing>
  <p:txStyles>
    <p:titleStyle>
      <a:lvl1pPr algn="l" defTabSz="777240" rtl="0" eaLnBrk="1" latinLnBrk="0" hangingPunct="1">
        <a:lnSpc>
          <a:spcPct val="85000"/>
        </a:lnSpc>
        <a:spcBef>
          <a:spcPct val="0"/>
        </a:spcBef>
        <a:buNone/>
        <a:defRPr lang="fi-FI" sz="5200" b="1" kern="1200" cap="all" baseline="0">
          <a:solidFill>
            <a:schemeClr val="accent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lang="fi-FI" sz="1600" kern="1200">
          <a:solidFill>
            <a:schemeClr val="tx2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fi-FI" sz="1600" kern="1200">
          <a:solidFill>
            <a:schemeClr val="tx2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fi-FI" sz="1600" kern="1200">
          <a:solidFill>
            <a:schemeClr val="tx2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fi-FI" sz="1600" kern="1200">
          <a:solidFill>
            <a:schemeClr val="tx2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fi-FI" sz="1600" kern="1200">
          <a:solidFill>
            <a:schemeClr val="tx2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kstin paikkamerkki 3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Tapahtuman otsikko</a:t>
            </a:r>
          </a:p>
        </p:txBody>
      </p:sp>
      <p:sp>
        <p:nvSpPr>
          <p:cNvPr id="42" name="Tekstin paikkamerkki 4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i-FI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Suunnittele upea lehtinen</a:t>
            </a:r>
          </a:p>
        </p:txBody>
      </p:sp>
      <p:sp>
        <p:nvSpPr>
          <p:cNvPr id="43" name="Tekstin paikkamerkki 4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Jos haluat korvata (tämän tapaisen) paikkamerkkitekstin, valitse se ja kirjoita oma tekstisi.</a:t>
            </a:r>
          </a:p>
          <a:p>
            <a:r>
              <a:rPr lang="fi-FI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Jos haluat lisätä tekstiin luettelomerkkejä tai poistaa niitä, voit tehdä sen Aloitus-välilehden Luettelomerkit-painikkeella.</a:t>
            </a:r>
          </a:p>
          <a:p>
            <a:r>
              <a:rPr lang="fi-FI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Jos haluat korvata kuvat, poista ensin valmiina oleva kuva. Lisää sitten oma kuvasi Lisää kuva -painikkeella.</a:t>
            </a:r>
          </a:p>
          <a:p>
            <a:endParaRPr lang="fi-FI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70" name="Kuvan paikkamerkki 69" descr="Kuva vyötäröstä alaspäin henkilöstä, jolla on siniset farkut, käsineet ja muovikengät ja jolla on kädessä pieni puutarhaharava. Vieressä on metalliämpäri täynnä värikkäitä lehtiä." title="Mallikuva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66" name="Tekstin paikkamerkki 6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Lisää kuvan kuvateksti tähän.</a:t>
            </a:r>
          </a:p>
        </p:txBody>
      </p:sp>
      <p:sp>
        <p:nvSpPr>
          <p:cNvPr id="64" name="Tekstin paikkamerkki 6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i-FI" b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Tapahtuman päivämäärä</a:t>
            </a:r>
            <a:r>
              <a:rPr lang="fi-FI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Tapahtuman kellonaika</a:t>
            </a:r>
          </a:p>
        </p:txBody>
      </p:sp>
      <p:sp>
        <p:nvSpPr>
          <p:cNvPr id="67" name="Tekstin paikkamerkki 66"/>
          <p:cNvSpPr>
            <a:spLocks noGrp="1"/>
          </p:cNvSpPr>
          <p:nvPr>
            <p:ph type="body" sz="quarter" idx="15"/>
          </p:nvPr>
        </p:nvSpPr>
        <p:spPr>
          <a:xfrm>
            <a:off x="1319002" y="7714253"/>
            <a:ext cx="5242220" cy="322599"/>
          </a:xfrm>
        </p:spPr>
        <p:txBody>
          <a:bodyPr/>
          <a:lstStyle/>
          <a:p>
            <a:r>
              <a:rPr lang="fi-FI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Tapahtuman osoite, postinumero, kaupunki</a:t>
            </a:r>
          </a:p>
        </p:txBody>
      </p:sp>
      <p:sp>
        <p:nvSpPr>
          <p:cNvPr id="68" name="Tekstin paikkamerkki 67"/>
          <p:cNvSpPr>
            <a:spLocks noGrp="1"/>
          </p:cNvSpPr>
          <p:nvPr>
            <p:ph type="body" sz="quarter" idx="18"/>
          </p:nvPr>
        </p:nvSpPr>
        <p:spPr>
          <a:xfrm>
            <a:off x="2356147" y="8723430"/>
            <a:ext cx="2452124" cy="307033"/>
          </a:xfrm>
        </p:spPr>
        <p:txBody>
          <a:bodyPr anchor="b"/>
          <a:lstStyle/>
          <a:p>
            <a:r>
              <a:rPr lang="fi-FI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Yrityksen nimi</a:t>
            </a:r>
          </a:p>
        </p:txBody>
      </p:sp>
      <p:sp>
        <p:nvSpPr>
          <p:cNvPr id="69" name="Tekstin paikkamerkki 68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lvl="0"/>
            <a:r>
              <a:rPr lang="fi-FI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Osoite, postinumero, kaupunki</a:t>
            </a:r>
          </a:p>
          <a:p>
            <a:pPr lvl="0"/>
            <a:r>
              <a:rPr lang="fi-FI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Puhelin | Sähköpostiosoite | Verkko-osoite</a:t>
            </a:r>
          </a:p>
        </p:txBody>
      </p:sp>
      <p:pic>
        <p:nvPicPr>
          <p:cNvPr id="71" name="Kuva 70" descr="Korvaa omalla logolla" title="Esimerkki logokuvasta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662" y="8907958"/>
            <a:ext cx="803102" cy="389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05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eni yrityksen lehtinen 8.5 x 11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mall_Business_Flyer.potx" id="{E3B9BB6E-6B41-4F6B-B126-BE4940328A8F}" vid="{12C4F8F5-73FD-4CE7-A213-5AA42A8B5441}"/>
    </a:ext>
  </a:extLst>
</a:theme>
</file>

<file path=ppt/theme/theme2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Tämä arvo ilmaisee tallennusten tai muokkausten lukumäärän. Sovellus päivittää arvoa jokaisen muokkauskerran jälkeen.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0F88BE-5D38-4698-8F1F-D03955250C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2FB236-0869-4DA1-9219-B29E60F8CFB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9846E53-D235-47A8-826E-CDE5524FE7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TF00001017</Template>
  <TotalTime>0</TotalTime>
  <Words>118</Words>
  <Application>Microsoft Office PowerPoint</Application>
  <PresentationFormat>Mukautettu</PresentationFormat>
  <Paragraphs>13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Cambria</vt:lpstr>
      <vt:lpstr>Segoe UI</vt:lpstr>
      <vt:lpstr>Pieni yrityksen lehtinen 8.5 x 11</vt:lpstr>
      <vt:lpstr>PowerPoint-esitys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2013-07-29T07:22:25Z</dcterms:created>
  <dcterms:modified xsi:type="dcterms:W3CDTF">2013-07-29T07:24:28Z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