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>
      <p:cViewPr varScale="1">
        <p:scale>
          <a:sx n="77" d="100"/>
          <a:sy n="77" d="100"/>
        </p:scale>
        <p:origin x="1464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11A4C4C9-9907-4BB6-B95A-E6BBD959AAB4}" type="datetimeFigureOut">
              <a:rPr lang="fi-FI" smtClean="0"/>
              <a:t>1.8.2013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082D650F-38E5-40ED-AA32-287D3AC68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B6DA592C-A796-4264-BD45-11AED491B3E4}" type="datetimeFigureOut">
              <a:t>1.8.2013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6DA02A30-9192-49A2-98D9-8D2828AE31E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Voit halutessasi muuttaa esitettä ja korvata esimerkkisisällön omalla sisällölläsi. Jos haluat aloittaa aivan alusta, lisää uusi sivu painamalla Aloitus-välilehden Uusi dia -painiketta. Lisää sitten tekstiä ja kuvia</a:t>
            </a:r>
            <a:r>
              <a:rPr lang="fi-FI" baseline="0" dirty="0"/>
              <a:t> tyhjiin paikkamerkkeihin. Jos tarvitset lisää paikkamerkkejä otsikoita, alaotsikoita tai leipätekstiä varten, kopioi jokin olemassa olevista paikkamerkeistä ja vedä sitten uusi paikkamerkki haluamaasi kohtaan.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82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lko-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7165848" y="4343399"/>
            <a:ext cx="2432304" cy="2971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Kuvan paikkamerkki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22860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fi-FI"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891409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900" b="0" i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[Kirjoita kuvan kuvateksti]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41167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Miten mallia käytetään?</a:t>
            </a: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677412"/>
            <a:ext cx="2428875" cy="40881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Voit käyttää tätä raikasta, ammattimaista esitettä sellaisenaan tai voit mukauttaa sitä helposti.</a:t>
            </a:r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343399"/>
            <a:ext cx="2428875" cy="2971801"/>
          </a:xfrm>
        </p:spPr>
        <p:txBody>
          <a:bodyPr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000"/>
              </a:spcBef>
              <a:defRPr lang="fi-FI" sz="8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228600" indent="-114300" latinLnBrk="0">
              <a:lnSpc>
                <a:spcPct val="100000"/>
              </a:lnSpc>
              <a:spcBef>
                <a:spcPts val="800"/>
              </a:spcBef>
              <a:defRPr lang="fi-FI" sz="900"/>
            </a:lvl2pPr>
            <a:lvl3pPr marL="342900" indent="-114300" latinLnBrk="0">
              <a:lnSpc>
                <a:spcPct val="100000"/>
              </a:lnSpc>
              <a:spcBef>
                <a:spcPts val="600"/>
              </a:spcBef>
              <a:defRPr lang="fi-FI" sz="800"/>
            </a:lvl3pPr>
            <a:lvl4pPr marL="457200" indent="-114300" latinLnBrk="0">
              <a:lnSpc>
                <a:spcPct val="100000"/>
              </a:lnSpc>
              <a:spcBef>
                <a:spcPts val="600"/>
              </a:spcBef>
              <a:defRPr lang="fi-FI" sz="700"/>
            </a:lvl4pPr>
            <a:lvl5pPr marL="571500" indent="-114300" latinLnBrk="0">
              <a:lnSpc>
                <a:spcPct val="100000"/>
              </a:lnSpc>
              <a:spcBef>
                <a:spcPts val="600"/>
              </a:spcBef>
              <a:defRPr lang="fi-FI" sz="700"/>
            </a:lvl5pPr>
          </a:lstStyle>
          <a:p>
            <a:pPr lvl="0"/>
            <a:r>
              <a:rPr lang="fi-FI" dirty="0"/>
              <a:t>Malliin on lisätty vinkkejä, joiden avulla pääset hyvin alkuun.</a:t>
            </a:r>
            <a:r>
              <a:rPr dirty="0"/>
              <a:t/>
            </a:r>
            <a:br>
              <a:rPr dirty="0"/>
            </a:br>
            <a:r>
              <a:rPr lang="fi-FI" dirty="0"/>
              <a:t>Jos haluat korvata vihjeen tekstin (kuten tämän) omalla tekstilläsi, valitse teksti ja kirjoita sen tilalle oma tekstisi.</a:t>
            </a:r>
            <a:r>
              <a:rPr dirty="0"/>
              <a:t/>
            </a:r>
            <a:br>
              <a:rPr dirty="0"/>
            </a:br>
            <a:r>
              <a:rPr lang="fi-FI" dirty="0"/>
              <a:t>Jos haluat vaihtaa esitteen kuvia, valitse haluamasi kuva ja poista se. Lisää sitten uusi kuva paikkamerkin Lisää kuva -kuvakkeen avulla.</a:t>
            </a:r>
            <a:r>
              <a:rPr dirty="0"/>
              <a:t/>
            </a:r>
            <a:br>
              <a:rPr dirty="0"/>
            </a:br>
            <a:r>
              <a:rPr lang="fi-FI" dirty="0"/>
              <a:t>Jos haluat vaihtaa logon tilalle oman logosi, valitse kuva "korvaa logolla" ja valitse sitten Kuvatyökalut - Muotoilu -välilehdellä Muuta kuva.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13820" y="609600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fi-FI" sz="2000" b="1" baseline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Keitä me olemme?</a:t>
            </a:r>
          </a:p>
        </p:txBody>
      </p:sp>
      <p:sp>
        <p:nvSpPr>
          <p:cNvPr id="30" name="Tekstin paikkamerkki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1082040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Tietoja meistä</a:t>
            </a:r>
          </a:p>
        </p:txBody>
      </p:sp>
      <p:sp>
        <p:nvSpPr>
          <p:cNvPr id="45" name="Tekstin paikkamerkki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1342644"/>
            <a:ext cx="2428875" cy="88080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>
              <a:lnSpc>
                <a:spcPct val="120000"/>
              </a:lnSpc>
            </a:pPr>
            <a:r>
              <a:rPr lang="fi-FI" sz="1000" b="0" cap="none" baseline="0">
                <a:solidFill>
                  <a:schemeClr val="tx1"/>
                </a:solidFill>
                <a:latin typeface="+mn-lt"/>
              </a:rPr>
              <a:t>Tähän tulee mahdollisimman tiiviiseen muotoon kiteytetty mainospuheesi. Jos sinulla olisi vain muutama sekunti aikaa mainostaa tuotteitasi tai palvelujasi, mitä sanoisit?</a:t>
            </a:r>
          </a:p>
        </p:txBody>
      </p:sp>
      <p:sp>
        <p:nvSpPr>
          <p:cNvPr id="32" name="Tekstin paikkamerkki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2287906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Ota yhteyttä</a:t>
            </a:r>
          </a:p>
        </p:txBody>
      </p:sp>
      <p:sp>
        <p:nvSpPr>
          <p:cNvPr id="33" name="Tekstin paikkamerkki 25"/>
          <p:cNvSpPr>
            <a:spLocks noGrp="1"/>
          </p:cNvSpPr>
          <p:nvPr>
            <p:ph type="body" sz="quarter" idx="20" hasCustomPrompt="1"/>
          </p:nvPr>
        </p:nvSpPr>
        <p:spPr>
          <a:xfrm>
            <a:off x="3813820" y="2538985"/>
            <a:ext cx="2428875" cy="67094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>
              <a:lnSpc>
                <a:spcPct val="120000"/>
              </a:lnSpc>
            </a:pPr>
            <a:r>
              <a:rPr lang="fi-FI" sz="1000" b="0" cap="none" baseline="0">
                <a:solidFill>
                  <a:schemeClr val="tx1"/>
                </a:solidFill>
                <a:latin typeface="+mn-lt"/>
              </a:rPr>
              <a:t>Puhelin: [Puhelin]</a:t>
            </a:r>
            <a:br>
              <a:rPr lang="fi-FI" sz="1000" b="0" cap="none" baseline="0">
                <a:solidFill>
                  <a:schemeClr val="tx1"/>
                </a:solidFill>
                <a:latin typeface="+mn-lt"/>
              </a:rPr>
            </a:br>
            <a:r>
              <a:rPr lang="fi-FI" sz="1000" b="0" cap="none" baseline="0">
                <a:solidFill>
                  <a:schemeClr val="tx1"/>
                </a:solidFill>
                <a:latin typeface="+mn-lt"/>
              </a:rPr>
              <a:t>Sähköposti: [Sähköpostiosoite]</a:t>
            </a:r>
            <a:br>
              <a:rPr lang="fi-FI" sz="1000" b="0" cap="none" baseline="0">
                <a:solidFill>
                  <a:schemeClr val="tx1"/>
                </a:solidFill>
                <a:latin typeface="+mn-lt"/>
              </a:rPr>
            </a:br>
            <a:r>
              <a:rPr lang="fi-FI" sz="1000" b="0" cap="none" baseline="0">
                <a:solidFill>
                  <a:schemeClr val="tx1"/>
                </a:solidFill>
                <a:latin typeface="+mn-lt"/>
              </a:rPr>
              <a:t>Internet: [Verkkosivu]</a:t>
            </a:r>
          </a:p>
        </p:txBody>
      </p:sp>
      <p:sp>
        <p:nvSpPr>
          <p:cNvPr id="34" name="Tekstin paikkamerkki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37100" y="6711251"/>
            <a:ext cx="1517649" cy="292418"/>
          </a:xfrm>
        </p:spPr>
        <p:txBody>
          <a:bodyPr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fi-FI" sz="1000" b="1" cap="all" baseline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[yrityksen nimi]</a:t>
            </a:r>
          </a:p>
        </p:txBody>
      </p:sp>
      <p:sp>
        <p:nvSpPr>
          <p:cNvPr id="37" name="Tekstin paikkamerkki 36"/>
          <p:cNvSpPr>
            <a:spLocks noGrp="1"/>
          </p:cNvSpPr>
          <p:nvPr>
            <p:ph type="body" sz="quarter" idx="22" hasCustomPrompt="1"/>
          </p:nvPr>
        </p:nvSpPr>
        <p:spPr>
          <a:xfrm>
            <a:off x="4737100" y="7004304"/>
            <a:ext cx="1517649" cy="310896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fi-FI" sz="8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defRPr lang="fi-FI" sz="800"/>
            </a:lvl2pPr>
            <a:lvl3pPr marL="0" indent="0" latinLnBrk="0">
              <a:defRPr lang="fi-FI" sz="800"/>
            </a:lvl3pPr>
            <a:lvl4pPr marL="0" indent="0" latinLnBrk="0">
              <a:defRPr lang="fi-FI" sz="800"/>
            </a:lvl4pPr>
            <a:lvl5pPr marL="0" indent="0" latinLnBrk="0">
              <a:defRPr lang="fi-FI" sz="800"/>
            </a:lvl5pPr>
          </a:lstStyle>
          <a:p>
            <a:pPr lvl="0"/>
            <a:r>
              <a:rPr lang="fi-FI" dirty="0"/>
              <a:t>[Osoite]</a:t>
            </a:r>
            <a:r>
              <a:rPr dirty="0"/>
              <a:t/>
            </a:r>
            <a:br>
              <a:rPr dirty="0"/>
            </a:br>
            <a:r>
              <a:rPr lang="fi-FI" dirty="0"/>
              <a:t>[Postinumero ja postitoimipaikka]</a:t>
            </a:r>
          </a:p>
        </p:txBody>
      </p:sp>
      <p:sp>
        <p:nvSpPr>
          <p:cNvPr id="12" name="Kuvan paikkamerkki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fi-FI"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7322344" y="4498848"/>
            <a:ext cx="2088832" cy="822960"/>
          </a:xfrm>
        </p:spPr>
        <p:txBody>
          <a:bodyPr>
            <a:normAutofit/>
          </a:bodyPr>
          <a:lstStyle>
            <a:lvl1pPr latinLnBrk="0">
              <a:lnSpc>
                <a:spcPct val="85000"/>
              </a:lnSpc>
              <a:defRPr lang="fi-FI" sz="2400" b="1" cap="all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i-FI" dirty="0"/>
              <a:t>Yrityksen nimi</a:t>
            </a:r>
          </a:p>
        </p:txBody>
      </p:sp>
      <p:sp>
        <p:nvSpPr>
          <p:cNvPr id="40" name="Tekstin paikkamerkki 25"/>
          <p:cNvSpPr>
            <a:spLocks noGrp="1"/>
          </p:cNvSpPr>
          <p:nvPr>
            <p:ph type="body" sz="quarter" idx="23" hasCustomPrompt="1"/>
          </p:nvPr>
        </p:nvSpPr>
        <p:spPr>
          <a:xfrm>
            <a:off x="7322344" y="6624978"/>
            <a:ext cx="2088833" cy="43965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300" b="0" i="1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[Esitteen otsikko tai yrityksen tunnuslause.]</a:t>
            </a:r>
          </a:p>
        </p:txBody>
      </p:sp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uora yhdistin 18"/>
          <p:cNvCxnSpPr/>
          <p:nvPr/>
        </p:nvCxnSpPr>
        <p:spPr>
          <a:xfrm>
            <a:off x="3813048" y="1930512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istin 19"/>
          <p:cNvCxnSpPr/>
          <p:nvPr/>
        </p:nvCxnSpPr>
        <p:spPr>
          <a:xfrm>
            <a:off x="3813048" y="3537155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205046"/>
            <a:ext cx="2428875" cy="248151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Tässä joitakin ideoita…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386248"/>
            <a:ext cx="2428875" cy="609271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fi-FI" sz="2000" b="1" baseline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Mitä esitteeseen kannattaa kirjoittaa?</a:t>
            </a:r>
          </a:p>
        </p:txBody>
      </p:sp>
      <p:sp>
        <p:nvSpPr>
          <p:cNvPr id="13" name="Kuvan paikkamerkki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fi-FI"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5494568"/>
            <a:ext cx="2428875" cy="1820631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 dirty="0"/>
              <a:t>Toiminta-ajatus kannattaa kirjoittaa tähän. Sivun oikeassa laidassa voit kertoa tiivistetysti, kuinka erotut kilpailijoista. Lisää keskelle menestystarina lyhyesti kuvattuna.</a:t>
            </a:r>
            <a:r>
              <a:rPr dirty="0"/>
              <a:t/>
            </a:r>
            <a:br>
              <a:rPr dirty="0"/>
            </a:br>
            <a:r>
              <a:rPr lang="fi-FI" dirty="0"/>
              <a:t>(Muista valita kuviksi otoksia, jotka kuvaavat yrityksesi osaamista parhaimmillaan. Kuvien tulisi aina viimeistellä vakuuttava kokonaisuus.)</a:t>
            </a:r>
          </a:p>
        </p:txBody>
      </p:sp>
      <p:sp>
        <p:nvSpPr>
          <p:cNvPr id="30" name="Tekstin paikkamerkki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549148"/>
            <a:ext cx="2428875" cy="454152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Näin tyylikkään tiedoston toteuttaminen on pakko olla vaikeaa.</a:t>
            </a:r>
          </a:p>
        </p:txBody>
      </p:sp>
      <p:sp>
        <p:nvSpPr>
          <p:cNvPr id="31" name="Tekstin paikkamerkki 25"/>
          <p:cNvSpPr>
            <a:spLocks noGrp="1"/>
          </p:cNvSpPr>
          <p:nvPr>
            <p:ph type="body" sz="quarter" idx="18" hasCustomPrompt="1"/>
          </p:nvPr>
        </p:nvSpPr>
        <p:spPr>
          <a:xfrm>
            <a:off x="3813820" y="1066800"/>
            <a:ext cx="2428875" cy="68580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Vai onko? Esitteen paikkamerkit on valmiiksi muokattu sinua varten.</a:t>
            </a:r>
          </a:p>
        </p:txBody>
      </p:sp>
      <p:sp>
        <p:nvSpPr>
          <p:cNvPr id="18" name="Tekstin paikkamerkki 25"/>
          <p:cNvSpPr>
            <a:spLocks noGrp="1"/>
          </p:cNvSpPr>
          <p:nvPr>
            <p:ph type="body" sz="quarter" idx="23" hasCustomPrompt="1"/>
          </p:nvPr>
        </p:nvSpPr>
        <p:spPr>
          <a:xfrm>
            <a:off x="3813820" y="1994810"/>
            <a:ext cx="2428875" cy="1384504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130000"/>
              </a:lnSpc>
              <a:spcBef>
                <a:spcPts val="0"/>
              </a:spcBef>
              <a:buNone/>
              <a:defRPr lang="fi-FI" sz="1500" i="1" baseline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”Älä pidä kynttilää vakan alla! Tässä on hyvä paikka sykähdyttävälle asiakaspalautteelle.”</a:t>
            </a:r>
          </a:p>
        </p:txBody>
      </p:sp>
      <p:sp>
        <p:nvSpPr>
          <p:cNvPr id="32" name="Tekstin paikkamerkki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3583214"/>
            <a:ext cx="2428875" cy="459692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marL="0" marR="0" lvl="0" indent="0" algn="l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i-FI"/>
            </a:pPr>
            <a:r>
              <a:rPr lang="fi-FI"/>
              <a:t>Varmista, että lopputulos on haluamasi näköinen</a:t>
            </a:r>
          </a:p>
        </p:txBody>
      </p:sp>
      <p:sp>
        <p:nvSpPr>
          <p:cNvPr id="21" name="Tekstin paikkamerkki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4106980"/>
            <a:ext cx="2428875" cy="84495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Kirjoita oma teksti, jonka avulla saat yrityksesi ja palvelusi näkyviin!</a:t>
            </a: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25" hasCustomPrompt="1"/>
          </p:nvPr>
        </p:nvSpPr>
        <p:spPr>
          <a:xfrm>
            <a:off x="3813820" y="4974409"/>
            <a:ext cx="2428875" cy="456547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Tarvitsetko lisää paikkamerkkejä?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26" hasCustomPrompt="1"/>
          </p:nvPr>
        </p:nvSpPr>
        <p:spPr>
          <a:xfrm>
            <a:off x="3813820" y="5494568"/>
            <a:ext cx="2428875" cy="771552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Ei hätää. Kopioi jokin näistä ja vedä se haluamaasi kohtaan.</a:t>
            </a:r>
          </a:p>
        </p:txBody>
      </p:sp>
      <p:sp>
        <p:nvSpPr>
          <p:cNvPr id="12" name="Kuvan paikkamerkki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16002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fi-FI" sz="1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7165975" y="2221894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900" b="0" i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[Kirjoita valokuvan kuvateksti]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27" hasCustomPrompt="1"/>
          </p:nvPr>
        </p:nvSpPr>
        <p:spPr>
          <a:xfrm>
            <a:off x="7172325" y="2530613"/>
            <a:ext cx="2428875" cy="73303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Kerro omista kilpailuvalteistasi ja siitä, kuinka toiminnassasi erotut muista.</a:t>
            </a:r>
          </a:p>
        </p:txBody>
      </p:sp>
      <p:sp>
        <p:nvSpPr>
          <p:cNvPr id="35" name="Tekstin paikkamerkki 25"/>
          <p:cNvSpPr>
            <a:spLocks noGrp="1"/>
          </p:cNvSpPr>
          <p:nvPr>
            <p:ph type="body" sz="quarter" idx="28" hasCustomPrompt="1"/>
          </p:nvPr>
        </p:nvSpPr>
        <p:spPr>
          <a:xfrm>
            <a:off x="7172325" y="3288858"/>
            <a:ext cx="2428875" cy="210899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i-FI" sz="1200"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Tuotteet ja palvelut</a:t>
            </a:r>
          </a:p>
        </p:txBody>
      </p:sp>
      <p:sp>
        <p:nvSpPr>
          <p:cNvPr id="36" name="Tekstin paikkamerkki 25"/>
          <p:cNvSpPr>
            <a:spLocks noGrp="1"/>
          </p:cNvSpPr>
          <p:nvPr>
            <p:ph type="body" sz="quarter" idx="29" hasCustomPrompt="1"/>
          </p:nvPr>
        </p:nvSpPr>
        <p:spPr>
          <a:xfrm>
            <a:off x="7172325" y="3552470"/>
            <a:ext cx="2428875" cy="376273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fi-FI" sz="1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fi-FI" sz="1000"/>
            </a:lvl5pPr>
          </a:lstStyle>
          <a:p>
            <a:pPr lvl="0"/>
            <a:r>
              <a:rPr lang="fi-FI"/>
              <a:t>Tähän voit lisätä luettelon tuotteista ja palveluista – tai eduista, joiden vuoksi yhteistyö yrityksesi kanssa on kannattavaa. Voit myös tiivistää olennaiset tiedot muutamaan kappaleeseen.</a:t>
            </a:r>
            <a:r>
              <a:t/>
            </a:r>
            <a:br/>
            <a:r>
              <a:rPr lang="fi-FI"/>
              <a:t>Kukapa ei mielellään kertoisi omasta liiketoiminnastaan – pitkään ja laveasti. Markkinoinnissa päästään kuitenkin parhaaseen lopputulokseen, kun viesti on lyhyt, miellyttävästi esitetty ja helppolukuinen.</a:t>
            </a:r>
          </a:p>
        </p:txBody>
      </p:sp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i-FI" dirty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99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F272CD0-8AE2-403D-BC5A-E9768D13DA7F}" type="datetimeFigureOut">
              <a:rPr lang="fi-FI" smtClean="0"/>
              <a:pPr/>
              <a:t>1.8.2013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99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99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2D45621-FB72-491B-A41E-B21F020BD97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l" defTabSz="754380" rtl="0" eaLnBrk="1" latinLnBrk="0" hangingPunct="1">
        <a:spcBef>
          <a:spcPct val="0"/>
        </a:spcBef>
        <a:buNone/>
        <a:defRPr lang="fi-FI" sz="363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31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65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485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485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lang="fi-FI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Kuvan paikkamerkki 32" descr="Espresso-kylttiin nojaavat hymyilevät naiset" title="Mallikuva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 r="122"/>
          <a:stretch>
            <a:fillRect/>
          </a:stretch>
        </p:blipFill>
        <p:spPr/>
      </p:pic>
      <p:sp>
        <p:nvSpPr>
          <p:cNvPr id="24" name="Tekstin paikkamerkki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Kirjoita kuvan kuvateksti</a:t>
            </a:r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Miten mallia käytetään?</a:t>
            </a:r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fi-FI"/>
              <a:t>Voit käyttää tätä raikasta, ammattimaista esitettä sellaisenaan tai voit mukauttaa sitä helposti.</a:t>
            </a:r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fi-FI"/>
              <a:t>Malliin on lisätty vinkkejä, joiden avulla pääset hyvin alkuun.</a:t>
            </a:r>
          </a:p>
          <a:p>
            <a:pPr lvl="0"/>
            <a:r>
              <a:rPr lang="fi-FI"/>
              <a:t>Jos haluat korvata vihjeen tekstin (kuten tämän) omalla tekstilläsi, valitse teksti ja kirjoita sen tilalle oma tekstisi.</a:t>
            </a:r>
          </a:p>
          <a:p>
            <a:pPr lvl="0"/>
            <a:r>
              <a:rPr lang="fi-FI"/>
              <a:t>Jos haluat vaihtaa esitteen kuvia, valitse haluamasi kuva ja poista se. Lisää sitten uusi kuva paikkamerkin Lisää kuva -kuvakkeen avulla.</a:t>
            </a:r>
          </a:p>
          <a:p>
            <a:pPr lvl="0"/>
            <a:r>
              <a:rPr lang="fi-FI"/>
              <a:t>Jos haluat vaihtaa logon tilalle oman logosi, valitse kuva "korvaa logolla" ja valitse sitten Kuvatyökalut - Muotoilu -välilehdellä Muuta kuva.</a:t>
            </a:r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Keitä me olemme?</a:t>
            </a: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/>
              <a:t>Tietoja meistä</a:t>
            </a:r>
          </a:p>
        </p:txBody>
      </p:sp>
      <p:sp>
        <p:nvSpPr>
          <p:cNvPr id="65" name="Tekstin paikkamerkki 6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i-FI"/>
              <a:t>Tähän tulee mahdollisimman tiiviiseen muotoon kiteytetty mainospuheesi. Jos sinulla olisi vain muutama sekunti aikaa mainostaa tuotteitasi tai palvelujasi, mitä sanoisit?</a:t>
            </a:r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/>
              <a:t>Ota yhteyttä</a:t>
            </a:r>
          </a:p>
        </p:txBody>
      </p:sp>
      <p:sp>
        <p:nvSpPr>
          <p:cNvPr id="29" name="Tekstin paikkamerkki 2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/>
              <a:t>Puhelin: [Puhelin]</a:t>
            </a:r>
          </a:p>
          <a:p>
            <a:r>
              <a:rPr lang="fi-FI"/>
              <a:t>Sähköposti: [Sähköpostiosoite]</a:t>
            </a:r>
          </a:p>
          <a:p>
            <a:r>
              <a:rPr lang="fi-FI"/>
              <a:t>Internet: [Verkkosivu]</a:t>
            </a:r>
          </a:p>
        </p:txBody>
      </p:sp>
      <p:sp>
        <p:nvSpPr>
          <p:cNvPr id="30" name="Tekstin paikkamerkki 2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i-FI"/>
              <a:t>Yrityksen nimi</a:t>
            </a:r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/>
              <a:t>Osoite</a:t>
            </a:r>
          </a:p>
          <a:p>
            <a:r>
              <a:rPr lang="fi-FI"/>
              <a:t>Postinumero ja postitoimipaikka</a:t>
            </a:r>
          </a:p>
        </p:txBody>
      </p:sp>
      <p:pic>
        <p:nvPicPr>
          <p:cNvPr id="34" name="Kuvan paikkamerkki 33" descr="Ravintolan ulkopöytä ja -tuolit" title="Mallikuva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18" name="Otsikko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Northwind traders</a:t>
            </a:r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i-FI"/>
              <a:t>Esitteen otsikko tai yrityksen tunnuslause</a:t>
            </a:r>
          </a:p>
        </p:txBody>
      </p:sp>
      <p:pic>
        <p:nvPicPr>
          <p:cNvPr id="17" name="Kuva 16" descr="Korvaa logolla" title="Mallilo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80" y="6882387"/>
            <a:ext cx="755154" cy="36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Tässä joitakin ideoita…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Mitä esitteeseen kannattaa kirjoittaa?</a:t>
            </a:r>
          </a:p>
        </p:txBody>
      </p:sp>
      <p:pic>
        <p:nvPicPr>
          <p:cNvPr id="18" name="Kuvan paikkamerkki 17" descr="Ulkokahvilan aidan kukat" title="Mallikuva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25"/>
          <a:stretch>
            <a:fillRect/>
          </a:stretch>
        </p:blipFill>
        <p:spPr/>
      </p:pic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fi-FI"/>
              <a:t>Toiminta-ajatus kannattaa kirjoittaa tähän. Sivun oikeassa laidassa voit kertoa tiivistetysti, kuinka erotut kilpailijoista. Lisää keskelle menestystarina lyhyesti kuvattuna.</a:t>
            </a:r>
          </a:p>
          <a:p>
            <a:pPr lvl="0"/>
            <a:r>
              <a:rPr lang="fi-FI"/>
              <a:t>(Muista valita kuviksi otoksia, jotka kuvaavat yrityksesi osaamista parhaimmillaan. Kuvien tulisi aina viimeistellä vakuuttava kokonaisuus.)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fi-FI"/>
              <a:t>Näin tyylikkään tiedoston toteuttaminen on pakko olla vaikeaa.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fi-FI"/>
              <a:t>Vai onko? Esitteen paikkamerkit on valmiiksi muokattu sinua varten.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0"/>
            <a:r>
              <a:rPr lang="fi-FI"/>
              <a:t>”Älä pidä kynttilää vakan alla! Tässä on hyvä paikka sykähdyttävälle asiakaspalautteelle.”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fi-FI"/>
              <a:t>Varmista, että lopputulos on haluamasi näköinen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lvl="0"/>
            <a:r>
              <a:rPr lang="fi-FI"/>
              <a:t>Kirjoita oma teksti, jonka avulla saat yrityksesi ja palvelusi näkyviin!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/>
            <a:r>
              <a:rPr lang="fi-FI"/>
              <a:t>Onko yrityksellä käytössä omat värit ja fontit?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lvl="0"/>
            <a:r>
              <a:rPr lang="fi-FI"/>
              <a:t>Ei hätää. Kopioi jokin näistä ja vedä se haluamaasi kohtaan.</a:t>
            </a:r>
          </a:p>
        </p:txBody>
      </p:sp>
      <p:pic>
        <p:nvPicPr>
          <p:cNvPr id="19" name="Kuvan paikkamerkki 18" descr="Vihreä kuppi ja asetti puisella pöydällä" title="Mallikuva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fi-FI"/>
              <a:t>Kirjoita kuvan kuvateksti</a:t>
            </a:r>
          </a:p>
          <a:p>
            <a:endParaRPr lang="fi-FI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0"/>
            <a:r>
              <a:rPr lang="fi-FI"/>
              <a:t>Kerro omista kilpailuvalteistasi ja siitä, kuinka toiminnassasi erotut muista.</a:t>
            </a:r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/>
            <a:r>
              <a:rPr lang="fi-FI"/>
              <a:t>Tuotteet ja palvelut</a:t>
            </a:r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0"/>
            <a:r>
              <a:rPr lang="fi-FI"/>
              <a:t>Tähän voit lisätä luettelon tuotteista ja palveluista – tai eduista, joiden vuoksi yhteistyö yrityksesi kanssa on kannattavaa. Voit myös tiivistää olennaiset tiedot muutamaan kappaleeseen.</a:t>
            </a:r>
          </a:p>
          <a:p>
            <a:pPr lvl="0"/>
            <a:r>
              <a:rPr lang="fi-FI"/>
              <a:t>Kukapa ei mielellään kertoisi omasta liiketoiminnastaan – pitkään ja laveasti. Markkinoinnissa päästään kuitenkin parhaaseen lopputulokseen, kun viesti on lyhyt, miellyttävästi esitetty ja helppolukuinen.</a:t>
            </a:r>
          </a:p>
        </p:txBody>
      </p:sp>
    </p:spTree>
    <p:extLst>
      <p:ext uri="{BB962C8B-B14F-4D97-AF65-F5344CB8AC3E}">
        <p14:creationId xmlns:p14="http://schemas.microsoft.com/office/powerpoint/2010/main" val="653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teenväri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B39241-3DC4-4E74-9CA5-66F559558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E32F16-139C-406D-87C5-ECC5DE68882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415</Words>
  <Application>Microsoft Office PowerPoint</Application>
  <PresentationFormat>Mukautettu</PresentationFormat>
  <Paragraphs>38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Cambria</vt:lpstr>
      <vt:lpstr>Segoe UI</vt:lpstr>
      <vt:lpstr>Esitteenväri</vt:lpstr>
      <vt:lpstr>Northwind traders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traders</dc:title>
  <dc:creator/>
  <cp:lastModifiedBy/>
  <cp:revision>3</cp:revision>
  <dcterms:created xsi:type="dcterms:W3CDTF">2012-07-26T23:19:00Z</dcterms:created>
  <dcterms:modified xsi:type="dcterms:W3CDTF">2013-08-01T14:42:50Z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