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</p:sldIdLst>
  <p:sldSz cx="9144000" cy="6858000" type="screen4x3"/>
  <p:notesSz cx="6858000" cy="9144000"/>
  <p:defaultTextStyle>
    <a:defPPr rtl="0"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1" autoAdjust="0"/>
    <p:restoredTop sz="94660"/>
  </p:normalViewPr>
  <p:slideViewPr>
    <p:cSldViewPr>
      <p:cViewPr varScale="1">
        <p:scale>
          <a:sx n="151" d="100"/>
          <a:sy n="151" d="100"/>
        </p:scale>
        <p:origin x="1902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" name="Kuupäeva kohatäid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t-EE">
                <a:latin typeface="Corbel" panose="020B0503020204020204" pitchFamily="34" charset="0"/>
              </a:rPr>
              <a:t>21.03.2018</a:t>
            </a:r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5D44AA9-01A9-4234-A7D5-759E9183FA36}" type="slidenum">
              <a:rPr lang="et-EE" smtClean="0">
                <a:latin typeface="Corbel" panose="020B0503020204020204" pitchFamily="34" charset="0"/>
              </a:rPr>
              <a:t>‹#›</a:t>
            </a:fld>
            <a:endParaRPr lang="et-EE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872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rbel" pitchFamily="34" charset="0"/>
              </a:defRPr>
            </a:lvl1pPr>
          </a:lstStyle>
          <a:p>
            <a:endParaRPr lang="et-EE" dirty="0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rbel" pitchFamily="34" charset="0"/>
              </a:defRPr>
            </a:lvl1pPr>
          </a:lstStyle>
          <a:p>
            <a:r>
              <a:rPr lang="et-EE"/>
              <a:t>21.03.2018</a:t>
            </a:r>
            <a:endParaRPr lang="et-EE" dirty="0"/>
          </a:p>
        </p:txBody>
      </p:sp>
      <p:sp>
        <p:nvSpPr>
          <p:cNvPr id="4" name="Slaidi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t-EE"/>
              <a:t>Klõpsake juhtslaidi tekstilaadide redigeerimiseks</a:t>
            </a:r>
          </a:p>
          <a:p>
            <a:pPr lvl="1" rtl="0"/>
            <a:r>
              <a:rPr lang="et-EE"/>
              <a:t>Teine tase</a:t>
            </a:r>
          </a:p>
          <a:p>
            <a:pPr lvl="2" rtl="0"/>
            <a:r>
              <a:rPr lang="et-EE"/>
              <a:t>Kolmas tase</a:t>
            </a:r>
          </a:p>
          <a:p>
            <a:pPr lvl="3" rtl="0"/>
            <a:r>
              <a:rPr lang="et-EE"/>
              <a:t>Neljas tase</a:t>
            </a:r>
          </a:p>
          <a:p>
            <a:pPr lvl="4" rtl="0"/>
            <a:r>
              <a:rPr lang="et-EE"/>
              <a:t>Viies tase</a:t>
            </a:r>
            <a:endParaRPr lang="et-EE" dirty="0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rbel" pitchFamily="34" charset="0"/>
              </a:defRPr>
            </a:lvl1pPr>
          </a:lstStyle>
          <a:p>
            <a:endParaRPr lang="et-EE" dirty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rbel" pitchFamily="34" charset="0"/>
              </a:defRPr>
            </a:lvl1pPr>
          </a:lstStyle>
          <a:p>
            <a:fld id="{C4717457-3D7F-47C7-A42B-6399AD530DD1}" type="slidenum">
              <a:rPr lang="et-EE" smtClean="0"/>
              <a:pPr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503508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rbe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rbe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rbe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rbe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rbe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 hasCustomPrompt="1"/>
          </p:nvPr>
        </p:nvSpPr>
        <p:spPr>
          <a:xfrm>
            <a:off x="1524000" y="1676400"/>
            <a:ext cx="6934200" cy="2362199"/>
          </a:xfrm>
        </p:spPr>
        <p:txBody>
          <a:bodyPr wrap="square" rtlCol="0"/>
          <a:lstStyle>
            <a:lvl1pPr>
              <a:lnSpc>
                <a:spcPct val="60000"/>
              </a:lnSpc>
              <a:defRPr sz="60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pPr rtl="0"/>
            <a:r>
              <a:rPr lang="et-EE"/>
              <a:t>Klõpsake pealkirja lisamiseks</a:t>
            </a:r>
            <a:endParaRPr lang="et-EE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114800"/>
            <a:ext cx="6934200" cy="13716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t-EE"/>
              <a:t>Klõpsake alapealkirja lisamiseks</a:t>
            </a:r>
            <a:endParaRPr lang="et-EE" dirty="0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et-EE"/>
              <a:t>21.03.2018</a:t>
            </a:r>
            <a:endParaRPr lang="et-EE" dirty="0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et-EE" dirty="0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C9E513D3-5634-4029-9D8A-10D34CC19BA1}" type="slidenum">
              <a:rPr lang="et-EE" smtClean="0"/>
              <a:pPr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110221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gusti paigu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Rühm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Rühm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Sirgkonnektor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Sirgkonnektor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Sirgkonnektor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Sirgkonnektor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Sirgkonnektor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Sirgkonnektor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Rühm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Sirgkonnektor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Sirgkonnektor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Sirgkonnektor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Sirgkonnektor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Sirgkonnektor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Sirgkonnektor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Rühm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Sirgkonnektor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irgkonnektor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Sirgkonnektor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Sirgkonnektor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Sirgkonnektor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Sirgkonnektor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Rühm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Sirgkonnektor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irgkonnektor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irgkonnektor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irgkonnektor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Sirgkonnektor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Sirgkonnektor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Rühm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Sirgkonnektor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irgkonnektor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irgkonnektor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irgkonnektor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irgkonnektor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irgkonnektor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Rühm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Sirgkonnektor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irgkonnektor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irgkonnektor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irgkonnektor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irgkonnektor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irgkonnektor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Rühm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Sirgkonnektor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irgkonnektor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irgkonnektor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irgkonnektor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irgkonnektor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irgkonnektor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Rühm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Sirgkonnektor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irgkonnektor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irgkonnektor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irgkonnektor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irgkonnektor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Jaotis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Sirgkonnektor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kstiväli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4" name="Tekstiväli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5" name="Tekstiväli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6" name="Tekstiväli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7" name="Tekstiväli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8" name="Tekstiväli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9" name="Tekstiväli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0" name="Tekstiväli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1" name="Tekstiväli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2" name="Tekstiväli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3" name="Tekstiväli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4" name="Tekstiväli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5" name="Tekstiväli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6" name="Tekstiväli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7" name="Tekstiväli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8" name="Tekstiväli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9" name="Tekstiväli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0" name="Tekstiväli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1" name="Tekstiväli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2" name="Tekstiväli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3" name="Tekstiväli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4" name="Tekstiväli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5" name="Tekstiväli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6" name="Tekstiväli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7" name="Tekstiväli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29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43" name="Teksti kohatäide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44" name="Teksti kohatäide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45" name="Teksti kohatäide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46" name="Teksti kohatäide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47" name="Teksti kohatäide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48" name="Teksti kohatäide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49" name="Teksti kohatäide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0" name="Teksti kohatäide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1" name="Teksti kohatäide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2" name="Teksti kohatäide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3" name="Teksti kohatäide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4" name="Teksti kohatäide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5" name="Teksti kohatäide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6" name="Teksti kohatäide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7" name="Teksti kohatäide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8" name="Teksti kohatäide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9" name="Teksti kohatäide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0" name="Teksti kohatäide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1" name="Teksti kohatäide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2" name="Teksti kohatäide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3" name="Teksti kohatäide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4" name="Teksti kohatäide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5" name="Teksti kohatäide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6" name="Teksti kohatäide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7" name="Teksti kohatäide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73" name="Tekstiväli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accent1"/>
                </a:solidFill>
                <a:latin typeface="Corbel" panose="020B0503020204020204" pitchFamily="34" charset="0"/>
              </a:rPr>
              <a:t>4</a:t>
            </a:r>
            <a:endParaRPr lang="et-EE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74" name="Teksti kohatäide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80" name="Tekstiväli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  <a:endParaRPr lang="et-EE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81" name="Teksti kohatäide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87" name="Tekstiväli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  <a:endParaRPr lang="et-EE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88" name="Teksti kohatäide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96" name="Tekstiväli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  <a:endParaRPr lang="et-EE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97" name="Teksti kohatäide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05" name="Tekstiväli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31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06" name="Teksti kohatäide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13" name="Tekstiväli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t-EE">
                <a:latin typeface="Corbel" panose="020B0503020204020204" pitchFamily="34" charset="0"/>
              </a:rPr>
              <a:t>30</a:t>
            </a:r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14" name="Teksti kohatäide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15" name="Tekstiväli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t-EE" sz="1600">
                <a:solidFill>
                  <a:schemeClr val="accent1"/>
                </a:solidFill>
                <a:latin typeface="Corbel" panose="020B0503020204020204" pitchFamily="34" charset="0"/>
              </a:rPr>
              <a:t>Pühapäev</a:t>
            </a:r>
            <a:endParaRPr lang="et-EE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6" name="Tekstiväli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t-EE" sz="1600">
                <a:solidFill>
                  <a:schemeClr val="accent1"/>
                </a:solidFill>
                <a:latin typeface="Corbel" panose="020B0503020204020204" pitchFamily="34" charset="0"/>
              </a:rPr>
              <a:t>Esmaspäev</a:t>
            </a:r>
            <a:endParaRPr lang="et-EE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7" name="Tekstiväli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t-EE" sz="1600">
                <a:solidFill>
                  <a:schemeClr val="accent1"/>
                </a:solidFill>
                <a:latin typeface="Corbel" panose="020B0503020204020204" pitchFamily="34" charset="0"/>
              </a:rPr>
              <a:t>Teisipäev</a:t>
            </a:r>
            <a:endParaRPr lang="et-EE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8" name="Tekstiväli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t-EE" sz="1600">
                <a:solidFill>
                  <a:schemeClr val="accent1"/>
                </a:solidFill>
                <a:latin typeface="Corbel" panose="020B0503020204020204" pitchFamily="34" charset="0"/>
              </a:rPr>
              <a:t>Kolmapäev</a:t>
            </a:r>
            <a:endParaRPr lang="et-EE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9" name="Tekstiväli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t-EE" sz="1600">
                <a:solidFill>
                  <a:schemeClr val="accent1"/>
                </a:solidFill>
                <a:latin typeface="Corbel" panose="020B0503020204020204" pitchFamily="34" charset="0"/>
              </a:rPr>
              <a:t>Neljapäev</a:t>
            </a:r>
            <a:endParaRPr lang="et-EE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0" name="Tekstiväli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t-EE" sz="1600">
                <a:solidFill>
                  <a:schemeClr val="accent1"/>
                </a:solidFill>
                <a:latin typeface="Corbel" panose="020B0503020204020204" pitchFamily="34" charset="0"/>
              </a:rPr>
              <a:t>Reede</a:t>
            </a:r>
            <a:endParaRPr lang="et-EE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1" name="Tekstiväli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t-EE" sz="1600">
                <a:solidFill>
                  <a:schemeClr val="accent1"/>
                </a:solidFill>
                <a:latin typeface="Corbel" panose="020B0503020204020204" pitchFamily="34" charset="0"/>
              </a:rPr>
              <a:t>Laupäev</a:t>
            </a:r>
            <a:endParaRPr lang="et-EE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2" name="Tekstiväli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3" name="Tekstiväli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4" name="Teksti kohatäide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25" name="Teksti kohatäide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26" name="Teksti kohatäide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27" name="Tekstiväli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8" name="Teksti kohatäide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29" name="Tekstiväli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accent1"/>
                </a:solidFill>
                <a:latin typeface="Corbel" panose="020B0503020204020204" pitchFamily="34" charset="0"/>
              </a:rPr>
              <a:t>31</a:t>
            </a:r>
            <a:endParaRPr lang="et-EE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82" name="Teksti kohatäide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84" name="Tekstiväli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et-EE">
                <a:latin typeface="Corbel" panose="020B0503020204020204" pitchFamily="34" charset="0"/>
              </a:rPr>
              <a:t>30</a:t>
            </a:r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98" name="Tekstiväli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et-EE" sz="5400" cap="small">
                <a:solidFill>
                  <a:srgbClr val="58B4FB"/>
                </a:solidFill>
                <a:latin typeface="Corbel" pitchFamily="34" charset="0"/>
              </a:rPr>
              <a:t>2018</a:t>
            </a:r>
            <a:endParaRPr lang="et-EE"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Tekstiväli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et-EE">
                <a:latin typeface="Corbel" pitchFamily="34" charset="0"/>
              </a:rPr>
              <a:t>August</a:t>
            </a:r>
            <a:endParaRPr lang="et-EE" dirty="0">
              <a:latin typeface="Corbel" pitchFamily="34" charset="0"/>
            </a:endParaRPr>
          </a:p>
        </p:txBody>
      </p:sp>
      <p:sp>
        <p:nvSpPr>
          <p:cNvPr id="197" name="Ristkülik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45" name="Teksti kohatäide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246" name="Teksti kohatäide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247" name="Teksti kohatäide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248" name="Teksti kohatäide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249" name="Teksti kohatäide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250" name="Teksti kohatäide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251" name="Tekstiväli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2" name="Tekstiväli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3" name="Tekstiväli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4" name="Tekstiväli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5" name="Tekstiväli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6" name="Tekstiväli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671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ptembri paigu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Rühm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Rühm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Sirgkonnektor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Sirgkonnektor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Sirgkonnektor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Sirgkonnektor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Sirgkonnektor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Sirgkonnektor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Rühm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Sirgkonnektor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Sirgkonnektor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Sirgkonnektor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Sirgkonnektor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Sirgkonnektor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Sirgkonnektor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Rühm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Sirgkonnektor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irgkonnektor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Sirgkonnektor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Sirgkonnektor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Sirgkonnektor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Sirgkonnektor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Rühm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Sirgkonnektor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irgkonnektor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irgkonnektor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irgkonnektor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Sirgkonnektor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Sirgkonnektor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Rühm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Sirgkonnektor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irgkonnektor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irgkonnektor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irgkonnektor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irgkonnektor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irgkonnektor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Rühm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Sirgkonnektor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irgkonnektor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irgkonnektor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irgkonnektor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irgkonnektor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irgkonnektor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Rühm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Sirgkonnektor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irgkonnektor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irgkonnektor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irgkonnektor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irgkonnektor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irgkonnektor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Rühm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Sirgkonnektor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irgkonnektor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irgkonnektor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irgkonnektor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irgkonnektor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Jaotis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Sirgkonnektor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kstiväli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4" name="Tekstiväli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3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5" name="Tekstiväli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6" name="Tekstiväli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7" name="Tekstiväli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8" name="Tekstiväli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9" name="Tekstiväli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0" name="Tekstiväli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1" name="Tekstiväli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2" name="Tekstiväli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3" name="Tekstiväli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4" name="Tekstiväli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5" name="Tekstiväli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6" name="Tekstiväli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7" name="Tekstiväli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8" name="Tekstiväli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9" name="Tekstiväli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0" name="Tekstiväli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1" name="Tekstiväli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2" name="Tekstiväli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3" name="Tekstiväli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4" name="Tekstiväli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5" name="Tekstiväli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6" name="Tekstiväli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7" name="Tekstiväli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43" name="Teksti kohatäide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44" name="Teksti kohatäide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45" name="Teksti kohatäide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46" name="Teksti kohatäide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47" name="Teksti kohatäide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48" name="Teksti kohatäide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49" name="Teksti kohatäide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0" name="Teksti kohatäide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1" name="Teksti kohatäide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2" name="Teksti kohatäide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3" name="Teksti kohatäide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4" name="Teksti kohatäide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5" name="Teksti kohatäide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6" name="Teksti kohatäide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7" name="Teksti kohatäide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8" name="Teksti kohatäide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9" name="Teksti kohatäide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0" name="Teksti kohatäide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1" name="Teksti kohatäide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2" name="Teksti kohatäide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3" name="Teksti kohatäide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4" name="Teksti kohatäide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5" name="Teksti kohatäide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6" name="Teksti kohatäide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7" name="Teksti kohatäide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73" name="Tekstiväli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  <a:endParaRPr lang="et-EE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74" name="Teksti kohatäide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80" name="Tekstiväli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31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81" name="Teksti kohatäide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87" name="Tekstiväli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t-EE">
                <a:latin typeface="Corbel" panose="020B0503020204020204" pitchFamily="34" charset="0"/>
              </a:rPr>
              <a:t>30</a:t>
            </a:r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88" name="Teksti kohatäide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96" name="Tekstiväli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29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97" name="Teksti kohatäide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05" name="Tekstiväli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28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06" name="Teksti kohatäide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13" name="Tekstiväli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27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14" name="Teksti kohatäide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15" name="Tekstiväli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t-EE" sz="1600">
                <a:solidFill>
                  <a:schemeClr val="accent1"/>
                </a:solidFill>
                <a:latin typeface="Corbel" panose="020B0503020204020204" pitchFamily="34" charset="0"/>
              </a:rPr>
              <a:t>Pühapäev</a:t>
            </a:r>
            <a:endParaRPr lang="et-EE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6" name="Tekstiväli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t-EE" sz="1600">
                <a:solidFill>
                  <a:schemeClr val="accent1"/>
                </a:solidFill>
                <a:latin typeface="Corbel" panose="020B0503020204020204" pitchFamily="34" charset="0"/>
              </a:rPr>
              <a:t>Esmaspäev</a:t>
            </a:r>
            <a:endParaRPr lang="et-EE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7" name="Tekstiväli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t-EE" sz="1600">
                <a:solidFill>
                  <a:schemeClr val="accent1"/>
                </a:solidFill>
                <a:latin typeface="Corbel" panose="020B0503020204020204" pitchFamily="34" charset="0"/>
              </a:rPr>
              <a:t>Teisipäev</a:t>
            </a:r>
            <a:endParaRPr lang="et-EE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8" name="Tekstiväli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t-EE" sz="1600">
                <a:solidFill>
                  <a:schemeClr val="accent1"/>
                </a:solidFill>
                <a:latin typeface="Corbel" panose="020B0503020204020204" pitchFamily="34" charset="0"/>
              </a:rPr>
              <a:t>Kolmapäev</a:t>
            </a:r>
            <a:endParaRPr lang="et-EE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9" name="Tekstiväli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t-EE" sz="1600">
                <a:solidFill>
                  <a:schemeClr val="accent1"/>
                </a:solidFill>
                <a:latin typeface="Corbel" panose="020B0503020204020204" pitchFamily="34" charset="0"/>
              </a:rPr>
              <a:t>Neljapäev</a:t>
            </a:r>
            <a:endParaRPr lang="et-EE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0" name="Tekstiväli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t-EE" sz="1600">
                <a:solidFill>
                  <a:schemeClr val="accent1"/>
                </a:solidFill>
                <a:latin typeface="Corbel" panose="020B0503020204020204" pitchFamily="34" charset="0"/>
              </a:rPr>
              <a:t>Reede</a:t>
            </a:r>
            <a:endParaRPr lang="et-EE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1" name="Tekstiväli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t-EE" sz="1600">
                <a:solidFill>
                  <a:schemeClr val="accent1"/>
                </a:solidFill>
                <a:latin typeface="Corbel" panose="020B0503020204020204" pitchFamily="34" charset="0"/>
              </a:rPr>
              <a:t>Laupäev</a:t>
            </a:r>
            <a:endParaRPr lang="et-EE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2" name="Tekstiväli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accent1"/>
                </a:solidFill>
                <a:latin typeface="Corbel" panose="020B0503020204020204" pitchFamily="34" charset="0"/>
              </a:rPr>
              <a:t>30</a:t>
            </a:r>
            <a:endParaRPr lang="et-EE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3" name="Tekstiväli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et-EE">
                <a:latin typeface="Corbel" panose="020B0503020204020204" pitchFamily="34" charset="0"/>
              </a:rPr>
              <a:t>29</a:t>
            </a:r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24" name="Teksti kohatäide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25" name="Teksti kohatäide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26" name="Teksti kohatäide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27" name="Tekstiväli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8" name="Teksti kohatäide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29" name="Tekstiväli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accent1"/>
                </a:solidFill>
                <a:latin typeface="Corbel" panose="020B0503020204020204" pitchFamily="34" charset="0"/>
              </a:rPr>
              <a:t>28</a:t>
            </a:r>
            <a:endParaRPr lang="et-EE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82" name="Teksti kohatäide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84" name="Tekstiväli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accent1"/>
                </a:solidFill>
                <a:latin typeface="Corbel" panose="020B0503020204020204" pitchFamily="34" charset="0"/>
              </a:rPr>
              <a:t>27</a:t>
            </a:r>
            <a:endParaRPr lang="et-EE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98" name="Tekstiväli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et-EE" sz="5400" cap="small">
                <a:solidFill>
                  <a:srgbClr val="58B4FB"/>
                </a:solidFill>
                <a:latin typeface="Corbel" pitchFamily="34" charset="0"/>
              </a:rPr>
              <a:t>2018</a:t>
            </a:r>
            <a:endParaRPr lang="et-EE"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Tekstiväli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et-EE">
                <a:latin typeface="Corbel" pitchFamily="34" charset="0"/>
              </a:rPr>
              <a:t>September</a:t>
            </a:r>
            <a:endParaRPr lang="et-EE" dirty="0">
              <a:latin typeface="Corbel" pitchFamily="34" charset="0"/>
            </a:endParaRPr>
          </a:p>
        </p:txBody>
      </p:sp>
      <p:sp>
        <p:nvSpPr>
          <p:cNvPr id="197" name="Ristkülik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45" name="Teksti kohatäide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246" name="Teksti kohatäide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247" name="Teksti kohatäide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248" name="Teksti kohatäide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249" name="Teksti kohatäide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250" name="Teksti kohatäide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251" name="Tekstiväli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2" name="Tekstiväli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3" name="Tekstiväli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4" name="Tekstiväli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5" name="Tekstiväli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6" name="Tekstiväli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346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toobri paigu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Rühm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Rühm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Sirgkonnektor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Sirgkonnektor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Sirgkonnektor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Sirgkonnektor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Sirgkonnektor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Sirgkonnektor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Rühm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Sirgkonnektor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Sirgkonnektor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Sirgkonnektor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Sirgkonnektor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Sirgkonnektor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Sirgkonnektor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Rühm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Sirgkonnektor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irgkonnektor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Sirgkonnektor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Sirgkonnektor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Sirgkonnektor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Sirgkonnektor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Rühm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Sirgkonnektor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irgkonnektor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irgkonnektor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irgkonnektor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Sirgkonnektor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Sirgkonnektor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Rühm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Sirgkonnektor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irgkonnektor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irgkonnektor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irgkonnektor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irgkonnektor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irgkonnektor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Rühm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Sirgkonnektor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irgkonnektor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irgkonnektor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irgkonnektor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irgkonnektor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irgkonnektor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Rühm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Sirgkonnektor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irgkonnektor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irgkonnektor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irgkonnektor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irgkonnektor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irgkonnektor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Rühm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Sirgkonnektor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irgkonnektor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irgkonnektor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irgkonnektor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irgkonnektor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Jaotis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Sirgkonnektor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kstiväli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4" name="Tekstiväli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5" name="Tekstiväli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6" name="Tekstiväli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7" name="Tekstiväli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8" name="Tekstiväli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9" name="Tekstiväli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0" name="Tekstiväli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1" name="Tekstiväli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2" name="Tekstiväli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3" name="Tekstiväli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4" name="Tekstiväli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5" name="Tekstiväli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6" name="Tekstiväli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7" name="Tekstiväli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8" name="Tekstiväli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9" name="Tekstiväli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0" name="Tekstiväli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1" name="Tekstiväli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2" name="Tekstiväli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3" name="Tekstiväli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4" name="Tekstiväli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5" name="Tekstiväli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29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6" name="Tekstiväli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30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7" name="Tekstiväli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31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43" name="Teksti kohatäide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44" name="Teksti kohatäide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45" name="Teksti kohatäide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46" name="Teksti kohatäide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47" name="Teksti kohatäide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48" name="Teksti kohatäide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49" name="Teksti kohatäide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0" name="Teksti kohatäide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1" name="Teksti kohatäide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2" name="Teksti kohatäide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3" name="Teksti kohatäide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4" name="Teksti kohatäide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5" name="Teksti kohatäide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6" name="Teksti kohatäide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7" name="Teksti kohatäide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8" name="Teksti kohatäide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9" name="Teksti kohatäide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0" name="Teksti kohatäide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1" name="Teksti kohatäide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2" name="Teksti kohatäide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3" name="Teksti kohatäide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4" name="Teksti kohatäide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5" name="Teksti kohatäide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6" name="Teksti kohatäide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7" name="Teksti kohatäide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73" name="Tekstiväli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t-EE">
                <a:solidFill>
                  <a:schemeClr val="accent1"/>
                </a:solidFill>
                <a:latin typeface="Corbel" panose="020B0503020204020204" pitchFamily="34" charset="0"/>
              </a:rPr>
              <a:t>6</a:t>
            </a:r>
            <a:endParaRPr lang="et-EE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74" name="Teksti kohatäide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80" name="Tekstiväli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accent1"/>
                </a:solidFill>
                <a:latin typeface="Corbel" panose="020B0503020204020204" pitchFamily="34" charset="0"/>
              </a:rPr>
              <a:t>5</a:t>
            </a:r>
            <a:endParaRPr lang="et-EE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81" name="Teksti kohatäide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87" name="Tekstiväli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accent1"/>
                </a:solidFill>
                <a:latin typeface="Corbel" panose="020B0503020204020204" pitchFamily="34" charset="0"/>
              </a:rPr>
              <a:t>4</a:t>
            </a:r>
            <a:endParaRPr lang="et-EE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88" name="Teksti kohatäide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96" name="Tekstiväli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  <a:endParaRPr lang="et-EE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97" name="Teksti kohatäide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05" name="Tekstiväli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  <a:endParaRPr lang="et-EE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06" name="Teksti kohatäide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13" name="Tekstiväli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  <a:endParaRPr lang="et-EE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4" name="Teksti kohatäide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15" name="Tekstiväli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t-EE" sz="1600">
                <a:solidFill>
                  <a:schemeClr val="accent1"/>
                </a:solidFill>
                <a:latin typeface="Corbel" panose="020B0503020204020204" pitchFamily="34" charset="0"/>
              </a:rPr>
              <a:t>Pühapäev</a:t>
            </a:r>
            <a:endParaRPr lang="et-EE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6" name="Tekstiväli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t-EE" sz="1600">
                <a:solidFill>
                  <a:schemeClr val="accent1"/>
                </a:solidFill>
                <a:latin typeface="Corbel" panose="020B0503020204020204" pitchFamily="34" charset="0"/>
              </a:rPr>
              <a:t>Esmaspäev</a:t>
            </a:r>
            <a:endParaRPr lang="et-EE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7" name="Tekstiväli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t-EE" sz="1600">
                <a:solidFill>
                  <a:schemeClr val="accent1"/>
                </a:solidFill>
                <a:latin typeface="Corbel" panose="020B0503020204020204" pitchFamily="34" charset="0"/>
              </a:rPr>
              <a:t>Teisipäev</a:t>
            </a:r>
            <a:endParaRPr lang="et-EE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8" name="Tekstiväli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t-EE" sz="1600">
                <a:solidFill>
                  <a:schemeClr val="accent1"/>
                </a:solidFill>
                <a:latin typeface="Corbel" panose="020B0503020204020204" pitchFamily="34" charset="0"/>
              </a:rPr>
              <a:t>Kolmapäev</a:t>
            </a:r>
            <a:endParaRPr lang="et-EE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9" name="Tekstiväli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t-EE" sz="1600">
                <a:solidFill>
                  <a:schemeClr val="accent1"/>
                </a:solidFill>
                <a:latin typeface="Corbel" panose="020B0503020204020204" pitchFamily="34" charset="0"/>
              </a:rPr>
              <a:t>Neljapäev</a:t>
            </a:r>
            <a:endParaRPr lang="et-EE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0" name="Tekstiväli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t-EE" sz="1600">
                <a:solidFill>
                  <a:schemeClr val="accent1"/>
                </a:solidFill>
                <a:latin typeface="Corbel" panose="020B0503020204020204" pitchFamily="34" charset="0"/>
              </a:rPr>
              <a:t>Reede</a:t>
            </a:r>
            <a:endParaRPr lang="et-EE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1" name="Tekstiväli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t-EE" sz="1600">
                <a:solidFill>
                  <a:schemeClr val="accent1"/>
                </a:solidFill>
                <a:latin typeface="Corbel" panose="020B0503020204020204" pitchFamily="34" charset="0"/>
              </a:rPr>
              <a:t>Laupäev</a:t>
            </a:r>
            <a:endParaRPr lang="et-EE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2" name="Tekstiväli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3" name="Tekstiväli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4" name="Teksti kohatäide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25" name="Teksti kohatäide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26" name="Teksti kohatäide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27" name="Tekstiväli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8" name="Teksti kohatäide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29" name="Tekstiväli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82" name="Teksti kohatäide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84" name="Tekstiväli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98" name="Tekstiväli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et-EE" sz="5400" cap="small">
                <a:solidFill>
                  <a:srgbClr val="58B4FB"/>
                </a:solidFill>
                <a:latin typeface="Corbel" pitchFamily="34" charset="0"/>
              </a:rPr>
              <a:t>2018</a:t>
            </a:r>
            <a:endParaRPr lang="et-EE"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Tekstiväli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et-EE">
                <a:latin typeface="Corbel" pitchFamily="34" charset="0"/>
              </a:rPr>
              <a:t>Oktoober</a:t>
            </a:r>
            <a:endParaRPr lang="et-EE" dirty="0">
              <a:latin typeface="Corbel" pitchFamily="34" charset="0"/>
            </a:endParaRPr>
          </a:p>
        </p:txBody>
      </p:sp>
      <p:sp>
        <p:nvSpPr>
          <p:cNvPr id="197" name="Ristkülik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45" name="Teksti kohatäide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246" name="Teksti kohatäide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247" name="Teksti kohatäide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248" name="Teksti kohatäide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249" name="Teksti kohatäide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250" name="Teksti kohatäide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251" name="Tekstiväli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et-EE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  <a:endParaRPr lang="et-EE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2" name="Tekstiväli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3" name="Tekstiväli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4" name="Tekstiväli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5" name="Tekstiväli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10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6" name="Tekstiväli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11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015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vembri paigu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Rühm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Rühm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Sirgkonnektor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Sirgkonnektor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Sirgkonnektor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Sirgkonnektor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Sirgkonnektor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Sirgkonnektor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Rühm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Sirgkonnektor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Sirgkonnektor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Sirgkonnektor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Sirgkonnektor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Sirgkonnektor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Sirgkonnektor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Rühm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Sirgkonnektor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irgkonnektor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Sirgkonnektor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Sirgkonnektor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Sirgkonnektor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Sirgkonnektor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Rühm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Sirgkonnektor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irgkonnektor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irgkonnektor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irgkonnektor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Sirgkonnektor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Sirgkonnektor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Rühm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Sirgkonnektor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irgkonnektor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irgkonnektor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irgkonnektor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irgkonnektor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irgkonnektor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Rühm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Sirgkonnektor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irgkonnektor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irgkonnektor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irgkonnektor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irgkonnektor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irgkonnektor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Rühm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Sirgkonnektor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irgkonnektor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irgkonnektor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irgkonnektor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irgkonnektor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irgkonnektor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Rühm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Sirgkonnektor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irgkonnektor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irgkonnektor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irgkonnektor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irgkonnektor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Jaotis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Sirgkonnektor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kstiväli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4" name="Tekstiväli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5" name="Tekstiväli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6" name="Tekstiväli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7" name="Tekstiväli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8" name="Tekstiväli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9" name="Tekstiväli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0" name="Tekstiväli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1" name="Tekstiväli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2" name="Tekstiväli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3" name="Tekstiväli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4" name="Tekstiväli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5" name="Tekstiväli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6" name="Tekstiväli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7" name="Tekstiväli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8" name="Tekstiväli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9" name="Tekstiväli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0" name="Tekstiväli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1" name="Tekstiväli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2" name="Tekstiväli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3" name="Tekstiväli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4" name="Tekstiväli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5" name="Tekstiväli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6" name="Tekstiväli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7" name="Tekstiväli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43" name="Teksti kohatäide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44" name="Teksti kohatäide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45" name="Teksti kohatäide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46" name="Teksti kohatäide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47" name="Teksti kohatäide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48" name="Teksti kohatäide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49" name="Teksti kohatäide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0" name="Teksti kohatäide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1" name="Teksti kohatäide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2" name="Teksti kohatäide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3" name="Teksti kohatäide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4" name="Teksti kohatäide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5" name="Teksti kohatäide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6" name="Teksti kohatäide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7" name="Teksti kohatäide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8" name="Teksti kohatäide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9" name="Teksti kohatäide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0" name="Teksti kohatäide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1" name="Teksti kohatäide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2" name="Teksti kohatäide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3" name="Teksti kohatäide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4" name="Teksti kohatäide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5" name="Teksti kohatäide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6" name="Teksti kohatäide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7" name="Teksti kohatäide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73" name="Tekstiväli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  <a:endParaRPr lang="et-EE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74" name="Teksti kohatäide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80" name="Tekstiväli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  <a:endParaRPr lang="et-EE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81" name="Teksti kohatäide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87" name="Tekstiväli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  <a:endParaRPr lang="et-EE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88" name="Teksti kohatäide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96" name="Tekstiväli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31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97" name="Teksti kohatäide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05" name="Tekstiväli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t-EE">
                <a:latin typeface="Corbel" panose="020B0503020204020204" pitchFamily="34" charset="0"/>
              </a:rPr>
              <a:t>30</a:t>
            </a:r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06" name="Teksti kohatäide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13" name="Tekstiväli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29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14" name="Teksti kohatäide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15" name="Tekstiväli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t-EE" sz="1600">
                <a:solidFill>
                  <a:schemeClr val="accent1"/>
                </a:solidFill>
                <a:latin typeface="Corbel" panose="020B0503020204020204" pitchFamily="34" charset="0"/>
              </a:rPr>
              <a:t>Pühapäev</a:t>
            </a:r>
            <a:endParaRPr lang="et-EE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6" name="Tekstiväli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t-EE" sz="1600">
                <a:solidFill>
                  <a:schemeClr val="accent1"/>
                </a:solidFill>
                <a:latin typeface="Corbel" panose="020B0503020204020204" pitchFamily="34" charset="0"/>
              </a:rPr>
              <a:t>Esmaspäev</a:t>
            </a:r>
            <a:endParaRPr lang="et-EE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7" name="Tekstiväli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t-EE" sz="1600">
                <a:solidFill>
                  <a:schemeClr val="accent1"/>
                </a:solidFill>
                <a:latin typeface="Corbel" panose="020B0503020204020204" pitchFamily="34" charset="0"/>
              </a:rPr>
              <a:t>Teisipäev</a:t>
            </a:r>
            <a:endParaRPr lang="et-EE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8" name="Tekstiväli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t-EE" sz="1600">
                <a:solidFill>
                  <a:schemeClr val="accent1"/>
                </a:solidFill>
                <a:latin typeface="Corbel" panose="020B0503020204020204" pitchFamily="34" charset="0"/>
              </a:rPr>
              <a:t>Kolmapäev</a:t>
            </a:r>
            <a:endParaRPr lang="et-EE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9" name="Tekstiväli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t-EE" sz="1600">
                <a:solidFill>
                  <a:schemeClr val="accent1"/>
                </a:solidFill>
                <a:latin typeface="Corbel" panose="020B0503020204020204" pitchFamily="34" charset="0"/>
              </a:rPr>
              <a:t>Neljapäev</a:t>
            </a:r>
            <a:endParaRPr lang="et-EE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0" name="Tekstiväli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t-EE" sz="1600">
                <a:solidFill>
                  <a:schemeClr val="accent1"/>
                </a:solidFill>
                <a:latin typeface="Corbel" panose="020B0503020204020204" pitchFamily="34" charset="0"/>
              </a:rPr>
              <a:t>Reede</a:t>
            </a:r>
            <a:endParaRPr lang="et-EE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1" name="Tekstiväli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t-EE" sz="1600">
                <a:solidFill>
                  <a:schemeClr val="accent1"/>
                </a:solidFill>
                <a:latin typeface="Corbel" panose="020B0503020204020204" pitchFamily="34" charset="0"/>
              </a:rPr>
              <a:t>Laupäev</a:t>
            </a:r>
            <a:endParaRPr lang="et-EE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2" name="Tekstiväli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3" name="Tekstiväli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4" name="Teksti kohatäide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25" name="Teksti kohatäide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26" name="Teksti kohatäide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27" name="Tekstiväli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8" name="Teksti kohatäide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29" name="Tekstiväli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accent1"/>
                </a:solidFill>
                <a:latin typeface="Corbel" panose="020B0503020204020204" pitchFamily="34" charset="0"/>
              </a:rPr>
              <a:t>30</a:t>
            </a:r>
            <a:endParaRPr lang="et-EE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82" name="Teksti kohatäide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84" name="Tekstiväli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et-EE">
                <a:latin typeface="Corbel" panose="020B0503020204020204" pitchFamily="34" charset="0"/>
              </a:rPr>
              <a:t>29</a:t>
            </a:r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98" name="Tekstiväli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et-EE" sz="5400" cap="small">
                <a:solidFill>
                  <a:srgbClr val="58B4FB"/>
                </a:solidFill>
                <a:latin typeface="Corbel" pitchFamily="34" charset="0"/>
              </a:rPr>
              <a:t>2018</a:t>
            </a:r>
            <a:endParaRPr lang="et-EE"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Tekstiväli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et-EE">
                <a:latin typeface="Corbel" pitchFamily="34" charset="0"/>
              </a:rPr>
              <a:t>November</a:t>
            </a:r>
            <a:endParaRPr lang="et-EE" dirty="0">
              <a:latin typeface="Corbel" pitchFamily="34" charset="0"/>
            </a:endParaRPr>
          </a:p>
        </p:txBody>
      </p:sp>
      <p:sp>
        <p:nvSpPr>
          <p:cNvPr id="197" name="Ristkülik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45" name="Teksti kohatäide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246" name="Teksti kohatäide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247" name="Teksti kohatäide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248" name="Teksti kohatäide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249" name="Teksti kohatäide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250" name="Teksti kohatäide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251" name="Tekstiväli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2" name="Tekstiväli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3" name="Tekstiväli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4" name="Tekstiväli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5" name="Tekstiväli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6" name="Tekstiväli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095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tsembri paigu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Rühm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Rühm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Sirgkonnektor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Sirgkonnektor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Sirgkonnektor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Sirgkonnektor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Sirgkonnektor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Sirgkonnektor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Rühm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Sirgkonnektor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Sirgkonnektor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Sirgkonnektor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Sirgkonnektor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Sirgkonnektor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Sirgkonnektor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Rühm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Sirgkonnektor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irgkonnektor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Sirgkonnektor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Sirgkonnektor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Sirgkonnektor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Sirgkonnektor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Rühm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Sirgkonnektor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irgkonnektor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irgkonnektor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irgkonnektor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Sirgkonnektor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Sirgkonnektor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Rühm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Sirgkonnektor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irgkonnektor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irgkonnektor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irgkonnektor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irgkonnektor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irgkonnektor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Rühm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Sirgkonnektor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irgkonnektor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irgkonnektor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irgkonnektor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irgkonnektor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irgkonnektor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Rühm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Sirgkonnektor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irgkonnektor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irgkonnektor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irgkonnektor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irgkonnektor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irgkonnektor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Rühm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Sirgkonnektor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irgkonnektor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irgkonnektor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irgkonnektor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irgkonnektor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Jaotis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Sirgkonnektor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kstiväli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4" name="Tekstiväli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3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5" name="Tekstiväli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6" name="Tekstiväli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7" name="Tekstiväli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8" name="Tekstiväli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9" name="Tekstiväli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0" name="Tekstiväli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1" name="Tekstiväli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2" name="Tekstiväli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3" name="Tekstiväli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4" name="Tekstiväli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5" name="Tekstiväli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6" name="Tekstiväli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7" name="Tekstiväli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8" name="Tekstiväli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9" name="Tekstiväli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0" name="Tekstiväli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1" name="Tekstiväli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2" name="Tekstiväli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3" name="Tekstiväli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4" name="Tekstiväli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5" name="Tekstiväli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6" name="Tekstiväli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7" name="Tekstiväli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43" name="Teksti kohatäide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44" name="Teksti kohatäide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45" name="Teksti kohatäide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46" name="Teksti kohatäide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47" name="Teksti kohatäide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48" name="Teksti kohatäide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49" name="Teksti kohatäide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0" name="Teksti kohatäide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1" name="Teksti kohatäide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2" name="Teksti kohatäide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3" name="Teksti kohatäide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4" name="Teksti kohatäide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5" name="Teksti kohatäide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6" name="Teksti kohatäide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7" name="Teksti kohatäide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8" name="Teksti kohatäide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9" name="Teksti kohatäide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0" name="Teksti kohatäide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1" name="Teksti kohatäide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2" name="Teksti kohatäide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3" name="Teksti kohatäide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4" name="Teksti kohatäide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5" name="Teksti kohatäide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6" name="Teksti kohatäide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7" name="Teksti kohatäide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73" name="Tekstiväli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  <a:endParaRPr lang="et-EE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74" name="Teksti kohatäide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80" name="Tekstiväli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30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81" name="Teksti kohatäide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87" name="Tekstiväli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t-EE">
                <a:latin typeface="Corbel" panose="020B0503020204020204" pitchFamily="34" charset="0"/>
              </a:rPr>
              <a:t>29</a:t>
            </a:r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88" name="Teksti kohatäide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96" name="Tekstiväli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28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97" name="Teksti kohatäide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05" name="Tekstiväli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27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06" name="Teksti kohatäide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13" name="Tekstiväli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26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14" name="Teksti kohatäide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15" name="Tekstiväli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t-EE" sz="1600">
                <a:solidFill>
                  <a:schemeClr val="accent1"/>
                </a:solidFill>
                <a:latin typeface="Corbel" panose="020B0503020204020204" pitchFamily="34" charset="0"/>
              </a:rPr>
              <a:t>Pühapäev</a:t>
            </a:r>
            <a:endParaRPr lang="et-EE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6" name="Tekstiväli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t-EE" sz="1600">
                <a:solidFill>
                  <a:schemeClr val="accent1"/>
                </a:solidFill>
                <a:latin typeface="Corbel" panose="020B0503020204020204" pitchFamily="34" charset="0"/>
              </a:rPr>
              <a:t>Esmaspäev</a:t>
            </a:r>
            <a:endParaRPr lang="et-EE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7" name="Tekstiväli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t-EE" sz="1600">
                <a:solidFill>
                  <a:schemeClr val="accent1"/>
                </a:solidFill>
                <a:latin typeface="Corbel" panose="020B0503020204020204" pitchFamily="34" charset="0"/>
              </a:rPr>
              <a:t>Teisipäev</a:t>
            </a:r>
            <a:endParaRPr lang="et-EE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8" name="Tekstiväli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t-EE" sz="1600">
                <a:solidFill>
                  <a:schemeClr val="accent1"/>
                </a:solidFill>
                <a:latin typeface="Corbel" panose="020B0503020204020204" pitchFamily="34" charset="0"/>
              </a:rPr>
              <a:t>Kolmapäev</a:t>
            </a:r>
            <a:endParaRPr lang="et-EE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9" name="Tekstiväli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t-EE" sz="1600">
                <a:solidFill>
                  <a:schemeClr val="accent1"/>
                </a:solidFill>
                <a:latin typeface="Corbel" panose="020B0503020204020204" pitchFamily="34" charset="0"/>
              </a:rPr>
              <a:t>Neljapäev</a:t>
            </a:r>
            <a:endParaRPr lang="et-EE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0" name="Tekstiväli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t-EE" sz="1600">
                <a:solidFill>
                  <a:schemeClr val="accent1"/>
                </a:solidFill>
                <a:latin typeface="Corbel" panose="020B0503020204020204" pitchFamily="34" charset="0"/>
              </a:rPr>
              <a:t>Reede</a:t>
            </a:r>
            <a:endParaRPr lang="et-EE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1" name="Tekstiväli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t-EE" sz="1600">
                <a:solidFill>
                  <a:schemeClr val="accent1"/>
                </a:solidFill>
                <a:latin typeface="Corbel" panose="020B0503020204020204" pitchFamily="34" charset="0"/>
              </a:rPr>
              <a:t>Laupäev</a:t>
            </a:r>
            <a:endParaRPr lang="et-EE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2" name="Tekstiväli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et-EE">
                <a:latin typeface="Corbel" panose="020B0503020204020204" pitchFamily="34" charset="0"/>
              </a:rPr>
              <a:t>30</a:t>
            </a:r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23" name="Tekstiväli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accent1"/>
                </a:solidFill>
                <a:latin typeface="Corbel" panose="020B0503020204020204" pitchFamily="34" charset="0"/>
              </a:rPr>
              <a:t>29</a:t>
            </a:r>
            <a:endParaRPr lang="et-EE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4" name="Teksti kohatäide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25" name="Teksti kohatäide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26" name="Teksti kohatäide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27" name="Tekstiväli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accent1"/>
                </a:solidFill>
                <a:latin typeface="Corbel" panose="020B0503020204020204" pitchFamily="34" charset="0"/>
              </a:rPr>
              <a:t>31</a:t>
            </a:r>
            <a:endParaRPr lang="et-EE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8" name="Teksti kohatäide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29" name="Tekstiväli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accent1"/>
                </a:solidFill>
                <a:latin typeface="Corbel" panose="020B0503020204020204" pitchFamily="34" charset="0"/>
              </a:rPr>
              <a:t>28</a:t>
            </a:r>
            <a:endParaRPr lang="et-EE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82" name="Teksti kohatäide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84" name="Tekstiväli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accent1"/>
                </a:solidFill>
                <a:latin typeface="Corbel" panose="020B0503020204020204" pitchFamily="34" charset="0"/>
              </a:rPr>
              <a:t>27</a:t>
            </a:r>
            <a:endParaRPr lang="et-EE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98" name="Tekstiväli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et-EE" sz="5400" cap="small">
                <a:solidFill>
                  <a:srgbClr val="58B4FB"/>
                </a:solidFill>
                <a:latin typeface="Corbel" pitchFamily="34" charset="0"/>
              </a:rPr>
              <a:t>2018</a:t>
            </a:r>
            <a:endParaRPr lang="et-EE"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Tekstiväli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et-EE">
                <a:latin typeface="Corbel" pitchFamily="34" charset="0"/>
              </a:rPr>
              <a:t>Detsember</a:t>
            </a:r>
            <a:endParaRPr lang="et-EE" dirty="0">
              <a:latin typeface="Corbel" pitchFamily="34" charset="0"/>
            </a:endParaRPr>
          </a:p>
        </p:txBody>
      </p:sp>
      <p:sp>
        <p:nvSpPr>
          <p:cNvPr id="197" name="Ristkülik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45" name="Teksti kohatäide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246" name="Teksti kohatäide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247" name="Teksti kohatäide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248" name="Teksti kohatäide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249" name="Teksti kohatäide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250" name="Teksti kohatäide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251" name="Tekstiväli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2" name="Tekstiväli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3" name="Tekstiväli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4" name="Tekstiväli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5" name="Tekstiväli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6" name="Tekstiväli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718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>
          <a:xfrm>
            <a:off x="1143000" y="94861"/>
            <a:ext cx="7696200" cy="1143000"/>
          </a:xfrm>
        </p:spPr>
        <p:txBody>
          <a:bodyPr rtlCol="0"/>
          <a:lstStyle>
            <a:lvl1pPr>
              <a:defRPr sz="4000">
                <a:latin typeface="Corbel" panose="020B0503020204020204" pitchFamily="34" charset="0"/>
              </a:defRPr>
            </a:lvl1pPr>
          </a:lstStyle>
          <a:p>
            <a:pPr rtl="0"/>
            <a:r>
              <a:rPr lang="et-EE"/>
              <a:t>Klõpsake juhtslaidi pealkirjalaadi redigeerimiseks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  <a:lvl2pPr>
              <a:defRPr>
                <a:latin typeface="Corbel" panose="020B0503020204020204" pitchFamily="34" charset="0"/>
              </a:defRPr>
            </a:lvl2pPr>
            <a:lvl3pPr>
              <a:defRPr>
                <a:latin typeface="Corbel" panose="020B0503020204020204" pitchFamily="34" charset="0"/>
              </a:defRPr>
            </a:lvl3pPr>
            <a:lvl4pPr>
              <a:defRPr>
                <a:latin typeface="Corbel" panose="020B0503020204020204" pitchFamily="34" charset="0"/>
              </a:defRPr>
            </a:lvl4pPr>
            <a:lvl5pPr>
              <a:defRPr>
                <a:latin typeface="Corbel" panose="020B0503020204020204" pitchFamily="34" charset="0"/>
              </a:defRPr>
            </a:lvl5pPr>
          </a:lstStyle>
          <a:p>
            <a:pPr lvl="0" rtl="0"/>
            <a:r>
              <a:rPr lang="et-EE"/>
              <a:t>Klõpsake juhtslaidi tekstilaadide redigeerimiseks</a:t>
            </a:r>
          </a:p>
          <a:p>
            <a:pPr lvl="1" rtl="0"/>
            <a:r>
              <a:rPr lang="et-EE"/>
              <a:t>Teine tase</a:t>
            </a:r>
          </a:p>
          <a:p>
            <a:pPr lvl="2" rtl="0"/>
            <a:r>
              <a:rPr lang="et-EE"/>
              <a:t>Kolmas tase</a:t>
            </a:r>
          </a:p>
          <a:p>
            <a:pPr lvl="3" rtl="0"/>
            <a:r>
              <a:rPr lang="et-EE"/>
              <a:t>Neljas tase</a:t>
            </a:r>
          </a:p>
          <a:p>
            <a:pPr lvl="4" rtl="0"/>
            <a:r>
              <a:rPr lang="et-EE"/>
              <a:t>Viies tase</a:t>
            </a:r>
            <a:endParaRPr lang="et-EE" dirty="0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et-EE"/>
              <a:t>21.03.2018</a:t>
            </a:r>
            <a:endParaRPr lang="et-EE" dirty="0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et-EE" dirty="0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C9E513D3-5634-4029-9D8A-10D34CC19BA1}" type="slidenum">
              <a:rPr lang="et-EE" smtClean="0"/>
              <a:pPr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525633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et-EE"/>
              <a:t>21.03.2018</a:t>
            </a:r>
            <a:endParaRPr lang="et-EE" dirty="0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et-EE" dirty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C9E513D3-5634-4029-9D8A-10D34CC19BA1}" type="slidenum">
              <a:rPr lang="et-EE" smtClean="0"/>
              <a:pPr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82470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u paigu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7" name="Rühm 256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258" name="Rühm 257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301" name="Sirgkonnektor 30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2" name="Sirgkonnektor 30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3" name="Sirgkonnektor 30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4" name="Sirgkonnektor 30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5" name="Sirgkonnektor 30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6" name="Sirgkonnektor 30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9" name="Rühm 258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95" name="Sirgkonnektor 29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6" name="Sirgkonnektor 29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7" name="Sirgkonnektor 29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8" name="Sirgkonnektor 29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9" name="Sirgkonnektor 29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0" name="Sirgkonnektor 29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0" name="Rühm 259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89" name="Sirgkonnektor 28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0" name="Sirgkonnektor 28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1" name="Sirgkonnektor 29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2" name="Sirgkonnektor 29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3" name="Sirgkonnektor 29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4" name="Sirgkonnektor 29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1" name="Rühm 260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283" name="Sirgkonnektor 282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4" name="Sirgkonnektor 283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5" name="Sirgkonnektor 284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6" name="Sirgkonnektor 285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7" name="Sirgkonnektor 28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8" name="Sirgkonnektor 28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2" name="Rühm 261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277" name="Sirgkonnektor 276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8" name="Sirgkonnektor 277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9" name="Sirgkonnektor 278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0" name="Sirgkonnektor 279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1" name="Sirgkonnektor 280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2" name="Sirgkonnektor 281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3" name="Rühm 262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271" name="Sirgkonnektor 270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Sirgkonnektor 271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Sirgkonnektor 272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Sirgkonnektor 273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Sirgkonnektor 274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Sirgkonnektor 275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4" name="Rühm 263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265" name="Sirgkonnektor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Sirgkonnektor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Sirgkonnektor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Sirgkonnektor 267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Sirgkonnektor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Sirgkonnektor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Rühm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Sirgkonnektor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irgkonnektor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irgkonnektor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irgkonnektor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irgkonnektor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Jaotis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Sirgkonnektor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kstiväli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4" name="Tekstiväli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5" name="Tekstiväli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6" name="Tekstiväli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7" name="Tekstiväli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8" name="Tekstiväli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9" name="Tekstiväli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0" name="Tekstiväli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1" name="Tekstiväli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2" name="Tekstiväli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3" name="Tekstiväli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4" name="Tekstiväli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5" name="Tekstiväli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6" name="Tekstiväli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7" name="Tekstiväli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8" name="Tekstiväli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9" name="Tekstiväli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0" name="Tekstiväli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1" name="Tekstiväli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2" name="Tekstiväli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3" name="Tekstiväli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4" name="Tekstiväli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5" name="Tekstiväli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29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6" name="Tekstiväli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30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7" name="Tekstiväli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31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43" name="Teksti kohatäide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44" name="Teksti kohatäide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45" name="Teksti kohatäide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46" name="Teksti kohatäide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47" name="Teksti kohatäide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48" name="Teksti kohatäide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49" name="Teksti kohatäide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0" name="Teksti kohatäide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1" name="Teksti kohatäide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2" name="Teksti kohatäide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3" name="Teksti kohatäide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4" name="Teksti kohatäide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5" name="Teksti kohatäide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6" name="Teksti kohatäide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7" name="Teksti kohatäide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8" name="Teksti kohatäide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9" name="Teksti kohatäide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0" name="Teksti kohatäide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1" name="Teksti kohatäide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2" name="Teksti kohatäide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3" name="Teksti kohatäide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4" name="Teksti kohatäide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5" name="Teksti kohatäide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6" name="Teksti kohatäide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7" name="Teksti kohatäide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73" name="Tekstiväli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accent1"/>
                </a:solidFill>
                <a:latin typeface="Corbel" panose="020B0503020204020204" pitchFamily="34" charset="0"/>
              </a:rPr>
              <a:t>6</a:t>
            </a:r>
            <a:endParaRPr lang="et-EE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74" name="Teksti kohatäide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80" name="Tekstiväli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accent1"/>
                </a:solidFill>
                <a:latin typeface="Corbel" panose="020B0503020204020204" pitchFamily="34" charset="0"/>
              </a:rPr>
              <a:t>5</a:t>
            </a:r>
            <a:endParaRPr lang="et-EE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81" name="Teksti kohatäide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87" name="Tekstiväli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accent1"/>
                </a:solidFill>
                <a:latin typeface="Corbel" panose="020B0503020204020204" pitchFamily="34" charset="0"/>
              </a:rPr>
              <a:t>4</a:t>
            </a:r>
            <a:endParaRPr lang="et-EE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88" name="Teksti kohatäide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96" name="Tekstiväli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  <a:endParaRPr lang="et-EE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97" name="Teksti kohatäide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05" name="Tekstiväli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  <a:endParaRPr lang="et-EE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06" name="Teksti kohatäide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13" name="Tekstiväli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  <a:endParaRPr lang="et-EE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4" name="Teksti kohatäide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15" name="Tekstiväli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t-EE" sz="1600">
                <a:solidFill>
                  <a:schemeClr val="accent1"/>
                </a:solidFill>
                <a:latin typeface="Corbel" panose="020B0503020204020204" pitchFamily="34" charset="0"/>
              </a:rPr>
              <a:t>Pühapäev</a:t>
            </a:r>
            <a:endParaRPr lang="et-EE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6" name="Tekstiväli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t-EE" sz="1600">
                <a:solidFill>
                  <a:schemeClr val="accent1"/>
                </a:solidFill>
                <a:latin typeface="Corbel" panose="020B0503020204020204" pitchFamily="34" charset="0"/>
              </a:rPr>
              <a:t>Esmaspäev</a:t>
            </a:r>
            <a:endParaRPr lang="et-EE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7" name="Tekstiväli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t-EE" sz="1600">
                <a:solidFill>
                  <a:schemeClr val="accent1"/>
                </a:solidFill>
                <a:latin typeface="Corbel" panose="020B0503020204020204" pitchFamily="34" charset="0"/>
              </a:rPr>
              <a:t>Teisipäev</a:t>
            </a:r>
            <a:endParaRPr lang="et-EE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8" name="Tekstiväli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t-EE" sz="1600">
                <a:solidFill>
                  <a:schemeClr val="accent1"/>
                </a:solidFill>
                <a:latin typeface="Corbel" panose="020B0503020204020204" pitchFamily="34" charset="0"/>
              </a:rPr>
              <a:t>Kolmapäev</a:t>
            </a:r>
            <a:endParaRPr lang="et-EE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9" name="Tekstiväli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t-EE" sz="1600">
                <a:solidFill>
                  <a:schemeClr val="accent1"/>
                </a:solidFill>
                <a:latin typeface="Corbel" panose="020B0503020204020204" pitchFamily="34" charset="0"/>
              </a:rPr>
              <a:t>Neljapäev</a:t>
            </a:r>
            <a:endParaRPr lang="et-EE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0" name="Tekstiväli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t-EE" sz="1600">
                <a:solidFill>
                  <a:schemeClr val="accent1"/>
                </a:solidFill>
                <a:latin typeface="Corbel" panose="020B0503020204020204" pitchFamily="34" charset="0"/>
              </a:rPr>
              <a:t>Reede</a:t>
            </a:r>
            <a:endParaRPr lang="et-EE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1" name="Tekstiväli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t-EE" sz="1600">
                <a:solidFill>
                  <a:schemeClr val="accent1"/>
                </a:solidFill>
                <a:latin typeface="Corbel" panose="020B0503020204020204" pitchFamily="34" charset="0"/>
              </a:rPr>
              <a:t>Laupäev</a:t>
            </a:r>
            <a:endParaRPr lang="et-EE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2" name="Tekstiväli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3" name="Tekstiväli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4" name="Teksti kohatäide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25" name="Teksti kohatäide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26" name="Teksti kohatäide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27" name="Tekstiväli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8" name="Teksti kohatäide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29" name="Tekstiväli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82" name="Teksti kohatäide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84" name="Tekstiväli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98" name="Tekstiväli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et-EE" sz="5400" cap="small">
                <a:solidFill>
                  <a:srgbClr val="58B4FB"/>
                </a:solidFill>
                <a:latin typeface="Corbel" pitchFamily="34" charset="0"/>
              </a:rPr>
              <a:t>Aasta</a:t>
            </a:r>
            <a:endParaRPr lang="et-EE"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Tekstiväli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et-EE">
                <a:latin typeface="Corbel" pitchFamily="34" charset="0"/>
              </a:rPr>
              <a:t>Kuu</a:t>
            </a:r>
            <a:endParaRPr lang="et-EE" dirty="0">
              <a:latin typeface="Corbel" pitchFamily="34" charset="0"/>
            </a:endParaRPr>
          </a:p>
        </p:txBody>
      </p:sp>
      <p:sp>
        <p:nvSpPr>
          <p:cNvPr id="197" name="Ristkülik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45" name="Teksti kohatäide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246" name="Teksti kohatäide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247" name="Teksti kohatäide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248" name="Teksti kohatäide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249" name="Teksti kohatäide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250" name="Teksti kohatäide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251" name="Tekstiväli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2" name="Tekstiväli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3" name="Tekstiväli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4" name="Tekstiväli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5" name="Tekstiväli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10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6" name="Tekstiväli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11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978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aanuari paigu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Rühm 1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238" name="Rühm 237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39" name="Sirgkonnektor 23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Sirgkonnektor 23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Sirgkonnektor 24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Sirgkonnektor 24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Sirgkonnektor 24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Sirgkonnektor 24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1" name="Rühm 230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32" name="Sirgkonnektor 23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Sirgkonnektor 23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Sirgkonnektor 23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Sirgkonnektor 234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Sirgkonnektor 23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Sirgkonnektor 23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4" name="Rühm 223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25" name="Sirgkonnektor 22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Sirgkonnektor 22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Sirgkonnektor 22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Sirgkonnektor 227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Sirgkonnektor 22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Sirgkonnektor 22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7" name="Rühm 216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218" name="Sirgkonnektor 217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Sirgkonnektor 218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Sirgkonnektor 219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Sirgkonnektor 220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Sirgkonnektor 221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Sirgkonnektor 222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0" name="Rühm 209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211" name="Sirgkonnektor 210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Sirgkonnektor 21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Sirgkonnektor 212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Sirgkonnektor 213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Sirgkonnektor 21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Sirgkonnektor 21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3" name="Rühm 202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204" name="Sirgkonnektor 203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irgkonnektor 204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irgkonnektor 205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Sirgkonnektor 206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Sirgkonnektor 207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Sirgkonnektor 208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2" name="Rühm 201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86" name="Sirgkonnektor 185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irgkonnektor 186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irgkonnektor 187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irgkonnektor 188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irgkonnektor 189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irgkonnektor 19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Rühm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Sirgkonnektor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irgkonnektor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irgkonnektor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irgkonnektor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irgkonnektor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Jaotis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Sirgkonnektor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kstiväli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4" name="Tekstiväli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5" name="Tekstiväli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6" name="Tekstiväli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7" name="Tekstiväli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8" name="Tekstiväli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9" name="Tekstiväli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0" name="Tekstiväli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1" name="Tekstiväli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2" name="Tekstiväli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3" name="Tekstiväli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4" name="Tekstiväli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5" name="Tekstiväli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6" name="Tekstiväli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7" name="Tekstiväli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8" name="Tekstiväli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9" name="Tekstiväli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0" name="Tekstiväli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1" name="Tekstiväli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2" name="Tekstiväli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3" name="Tekstiväli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4" name="Tekstiväli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5" name="Tekstiväli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29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6" name="Tekstiväli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30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7" name="Tekstiväli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31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43" name="Teksti kohatäide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44" name="Teksti kohatäide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45" name="Teksti kohatäide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46" name="Teksti kohatäide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47" name="Teksti kohatäide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48" name="Teksti kohatäide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49" name="Teksti kohatäide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0" name="Teksti kohatäide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1" name="Teksti kohatäide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2" name="Teksti kohatäide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3" name="Teksti kohatäide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4" name="Teksti kohatäide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5" name="Teksti kohatäide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6" name="Teksti kohatäide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7" name="Teksti kohatäide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8" name="Teksti kohatäide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9" name="Teksti kohatäide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0" name="Teksti kohatäide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1" name="Teksti kohatäide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2" name="Teksti kohatäide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3" name="Teksti kohatäide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4" name="Teksti kohatäide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5" name="Teksti kohatäide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6" name="Teksti kohatäide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7" name="Teksti kohatäide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73" name="Tekstiväli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t-EE">
                <a:solidFill>
                  <a:schemeClr val="accent1"/>
                </a:solidFill>
                <a:latin typeface="Corbel" panose="020B0503020204020204" pitchFamily="34" charset="0"/>
              </a:rPr>
              <a:t>6</a:t>
            </a:r>
            <a:endParaRPr lang="et-EE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74" name="Teksti kohatäide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80" name="Tekstiväli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 kern="1200">
                <a:solidFill>
                  <a:schemeClr val="accent1"/>
                </a:solidFill>
                <a:latin typeface="Corbel" panose="020B0503020204020204" pitchFamily="34" charset="0"/>
                <a:ea typeface="+mn-ea"/>
                <a:cs typeface="+mn-cs"/>
              </a:rPr>
              <a:t>5</a:t>
            </a:r>
            <a:endParaRPr lang="et-EE" sz="1400" kern="1200" dirty="0">
              <a:solidFill>
                <a:schemeClr val="accent1"/>
              </a:solidFill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81" name="Teksti kohatäide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87" name="Tekstiväli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accent1"/>
                </a:solidFill>
                <a:latin typeface="Corbel" panose="020B0503020204020204" pitchFamily="34" charset="0"/>
              </a:rPr>
              <a:t>4</a:t>
            </a:r>
            <a:endParaRPr lang="et-EE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88" name="Teksti kohatäide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96" name="Tekstiväli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  <a:endParaRPr lang="et-EE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97" name="Teksti kohatäide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05" name="Tekstiväli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  <a:endParaRPr lang="et-EE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06" name="Teksti kohatäide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13" name="Tekstiväli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  <a:endParaRPr lang="et-EE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4" name="Teksti kohatäide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15" name="Tekstiväli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t-EE" sz="1600">
                <a:solidFill>
                  <a:schemeClr val="accent1"/>
                </a:solidFill>
                <a:latin typeface="Corbel" panose="020B0503020204020204" pitchFamily="34" charset="0"/>
              </a:rPr>
              <a:t>Pühapäev</a:t>
            </a:r>
            <a:endParaRPr lang="et-EE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6" name="Tekstiväli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t-EE" sz="1600">
                <a:solidFill>
                  <a:schemeClr val="accent1"/>
                </a:solidFill>
                <a:latin typeface="Corbel" panose="020B0503020204020204" pitchFamily="34" charset="0"/>
              </a:rPr>
              <a:t>Esmaspäev</a:t>
            </a:r>
            <a:endParaRPr lang="et-EE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7" name="Tekstiväli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t-EE" sz="1600">
                <a:solidFill>
                  <a:schemeClr val="accent1"/>
                </a:solidFill>
                <a:latin typeface="Corbel" panose="020B0503020204020204" pitchFamily="34" charset="0"/>
              </a:rPr>
              <a:t>Teisipäev</a:t>
            </a:r>
            <a:endParaRPr lang="et-EE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8" name="Tekstiväli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t-EE" sz="1600">
                <a:solidFill>
                  <a:schemeClr val="accent1"/>
                </a:solidFill>
                <a:latin typeface="Corbel" panose="020B0503020204020204" pitchFamily="34" charset="0"/>
              </a:rPr>
              <a:t>Kolmapäev</a:t>
            </a:r>
            <a:endParaRPr lang="et-EE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9" name="Tekstiväli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t-EE" sz="1600">
                <a:solidFill>
                  <a:schemeClr val="accent1"/>
                </a:solidFill>
                <a:latin typeface="Corbel" panose="020B0503020204020204" pitchFamily="34" charset="0"/>
              </a:rPr>
              <a:t>Neljapäev</a:t>
            </a:r>
            <a:endParaRPr lang="et-EE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0" name="Tekstiväli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t-EE" sz="1600">
                <a:solidFill>
                  <a:schemeClr val="accent1"/>
                </a:solidFill>
                <a:latin typeface="Corbel" panose="020B0503020204020204" pitchFamily="34" charset="0"/>
              </a:rPr>
              <a:t>Reede</a:t>
            </a:r>
            <a:endParaRPr lang="et-EE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1" name="Tekstiväli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t-EE" sz="1600">
                <a:solidFill>
                  <a:schemeClr val="accent1"/>
                </a:solidFill>
                <a:latin typeface="Corbel" panose="020B0503020204020204" pitchFamily="34" charset="0"/>
              </a:rPr>
              <a:t>Laupäev</a:t>
            </a:r>
            <a:endParaRPr lang="et-EE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2" name="Tekstiväli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3" name="Tekstiväli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4" name="Teksti kohatäide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25" name="Teksti kohatäide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26" name="Teksti kohatäide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27" name="Tekstiväli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et-EE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  <a:endParaRPr lang="et-EE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8" name="Teksti kohatäide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29" name="Tekstiväli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82" name="Teksti kohatäide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84" name="Tekstiväli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98" name="Tekstiväli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et-EE" sz="5400" cap="small">
                <a:solidFill>
                  <a:srgbClr val="58B4FB"/>
                </a:solidFill>
                <a:latin typeface="Corbel" pitchFamily="34" charset="0"/>
              </a:rPr>
              <a:t>2018</a:t>
            </a:r>
            <a:endParaRPr lang="et-EE"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Tekstiväli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et-EE">
                <a:latin typeface="Corbel" pitchFamily="34" charset="0"/>
              </a:rPr>
              <a:t>Jaanuar</a:t>
            </a:r>
            <a:endParaRPr lang="et-EE" dirty="0">
              <a:latin typeface="Corbel" pitchFamily="34" charset="0"/>
            </a:endParaRPr>
          </a:p>
        </p:txBody>
      </p:sp>
      <p:sp>
        <p:nvSpPr>
          <p:cNvPr id="197" name="Ristkülik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45" name="Teksti kohatäide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246" name="Teksti kohatäide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247" name="Teksti kohatäide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248" name="Teksti kohatäide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249" name="Teksti kohatäide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250" name="Teksti kohatäide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251" name="Tekstiväli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 kern="12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  <a:ea typeface="+mn-ea"/>
                <a:cs typeface="+mn-cs"/>
              </a:rPr>
              <a:t>6</a:t>
            </a:r>
            <a:endParaRPr lang="et-EE" sz="1400" kern="12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252" name="Tekstiväli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3" name="Tekstiväli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4" name="Tekstiväli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5" name="Tekstiväli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10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6" name="Tekstiväli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11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575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ebruari paigu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Rühm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Rühm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Sirgkonnektor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Sirgkonnektor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Sirgkonnektor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Sirgkonnektor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Sirgkonnektor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Sirgkonnektor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Rühm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Sirgkonnektor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Sirgkonnektor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Sirgkonnektor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Sirgkonnektor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Sirgkonnektor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Sirgkonnektor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Rühm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Sirgkonnektor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irgkonnektor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Sirgkonnektor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Sirgkonnektor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Sirgkonnektor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Sirgkonnektor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Rühm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Sirgkonnektor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irgkonnektor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irgkonnektor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irgkonnektor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Sirgkonnektor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Sirgkonnektor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Rühm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Sirgkonnektor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irgkonnektor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irgkonnektor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irgkonnektor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irgkonnektor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irgkonnektor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Rühm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Sirgkonnektor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irgkonnektor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irgkonnektor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irgkonnektor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irgkonnektor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irgkonnektor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Rühm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Sirgkonnektor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irgkonnektor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irgkonnektor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irgkonnektor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irgkonnektor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irgkonnektor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Rühm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Sirgkonnektor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irgkonnektor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irgkonnektor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irgkonnektor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irgkonnektor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Jaotis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Sirgkonnektor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kstiväli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4" name="Tekstiväli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5" name="Tekstiväli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6" name="Tekstiväli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7" name="Tekstiväli 16"/>
            <p:cNvSpPr txBox="1"/>
            <p:nvPr userDrawn="1"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8" name="Tekstiväli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9" name="Tekstiväli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0" name="Tekstiväli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1" name="Tekstiväli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2" name="Tekstiväli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3" name="Tekstiväli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4" name="Tekstiväli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5" name="Tekstiväli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6" name="Tekstiväli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7" name="Tekstiväli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8" name="Tekstiväli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9" name="Tekstiväli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0" name="Tekstiväli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1" name="Tekstiväli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2" name="Tekstiväli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3" name="Tekstiväli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4" name="Tekstiväli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5" name="Tekstiväli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6" name="Tekstiväli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>
              <a:defPPr>
                <a:defRPr lang="en-US"/>
              </a:defPPr>
              <a:lvl1pPr algn="ctr">
                <a:defRPr sz="1400">
                  <a:solidFill>
                    <a:schemeClr val="accent1"/>
                  </a:solidFill>
                  <a:latin typeface="+mj-lt"/>
                </a:defRPr>
              </a:lvl1pPr>
            </a:lstStyle>
            <a:p>
              <a:pPr lvl="0" rtl="0"/>
              <a:r>
                <a:rPr lang="et-EE">
                  <a:latin typeface="Corbel" panose="020B0503020204020204" pitchFamily="34" charset="0"/>
                </a:rPr>
                <a:t>27</a:t>
              </a:r>
              <a:endParaRPr lang="et-EE" dirty="0">
                <a:latin typeface="Corbel" panose="020B0503020204020204" pitchFamily="34" charset="0"/>
              </a:endParaRPr>
            </a:p>
          </p:txBody>
        </p:sp>
        <p:sp>
          <p:nvSpPr>
            <p:cNvPr id="37" name="Tekstiväli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43" name="Teksti kohatäide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44" name="Teksti kohatäide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45" name="Teksti kohatäide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46" name="Teksti kohatäide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47" name="Teksti kohatäide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48" name="Teksti kohatäide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49" name="Teksti kohatäide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0" name="Teksti kohatäide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1" name="Teksti kohatäide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2" name="Teksti kohatäide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3" name="Teksti kohatäide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4" name="Teksti kohatäide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5" name="Teksti kohatäide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6" name="Teksti kohatäide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7" name="Teksti kohatäide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8" name="Teksti kohatäide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9" name="Teksti kohatäide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0" name="Teksti kohatäide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1" name="Teksti kohatäide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2" name="Teksti kohatäide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3" name="Teksti kohatäide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4" name="Teksti kohatäide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5" name="Teksti kohatäide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6" name="Teksti kohatäide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7" name="Teksti kohatäide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73" name="Tekstiväli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  <a:endParaRPr lang="et-EE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74" name="Teksti kohatäide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80" name="Tekstiväli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  <a:endParaRPr lang="et-EE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81" name="Teksti kohatäide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87" name="Tekstiväli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  <a:endParaRPr lang="et-EE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88" name="Teksti kohatäide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96" name="Tekstiväli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31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97" name="Teksti kohatäide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05" name="Tekstiväli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t-EE">
                <a:latin typeface="Corbel" panose="020B0503020204020204" pitchFamily="34" charset="0"/>
              </a:rPr>
              <a:t>30</a:t>
            </a:r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06" name="Teksti kohatäide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13" name="Tekstiväli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t-EE">
                <a:latin typeface="Corbel" panose="020B0503020204020204" pitchFamily="34" charset="0"/>
              </a:rPr>
              <a:t>29</a:t>
            </a:r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14" name="Teksti kohatäide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15" name="Tekstiväli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t-EE" sz="1600">
                <a:solidFill>
                  <a:schemeClr val="accent1"/>
                </a:solidFill>
                <a:latin typeface="Corbel" panose="020B0503020204020204" pitchFamily="34" charset="0"/>
              </a:rPr>
              <a:t>Pühapäev</a:t>
            </a:r>
            <a:endParaRPr lang="et-EE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6" name="Tekstiväli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t-EE" sz="1600">
                <a:solidFill>
                  <a:schemeClr val="accent1"/>
                </a:solidFill>
                <a:latin typeface="Corbel" panose="020B0503020204020204" pitchFamily="34" charset="0"/>
              </a:rPr>
              <a:t>Esmaspäev</a:t>
            </a:r>
            <a:endParaRPr lang="et-EE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7" name="Tekstiväli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t-EE" sz="1600">
                <a:solidFill>
                  <a:schemeClr val="accent1"/>
                </a:solidFill>
                <a:latin typeface="Corbel" panose="020B0503020204020204" pitchFamily="34" charset="0"/>
              </a:rPr>
              <a:t>Teisipäev</a:t>
            </a:r>
            <a:endParaRPr lang="et-EE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8" name="Tekstiväli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t-EE" sz="1600">
                <a:solidFill>
                  <a:schemeClr val="accent1"/>
                </a:solidFill>
                <a:latin typeface="Corbel" panose="020B0503020204020204" pitchFamily="34" charset="0"/>
              </a:rPr>
              <a:t>Kolmapäev</a:t>
            </a:r>
            <a:endParaRPr lang="et-EE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9" name="Tekstiväli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t-EE" sz="1600">
                <a:solidFill>
                  <a:schemeClr val="accent1"/>
                </a:solidFill>
                <a:latin typeface="Corbel" panose="020B0503020204020204" pitchFamily="34" charset="0"/>
              </a:rPr>
              <a:t>Neljapäev</a:t>
            </a:r>
            <a:endParaRPr lang="et-EE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0" name="Tekstiväli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t-EE" sz="1600">
                <a:solidFill>
                  <a:schemeClr val="accent1"/>
                </a:solidFill>
                <a:latin typeface="Corbel" panose="020B0503020204020204" pitchFamily="34" charset="0"/>
              </a:rPr>
              <a:t>Reede</a:t>
            </a:r>
            <a:endParaRPr lang="et-EE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1" name="Tekstiväli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t-EE" sz="1600">
                <a:solidFill>
                  <a:schemeClr val="accent1"/>
                </a:solidFill>
                <a:latin typeface="Corbel" panose="020B0503020204020204" pitchFamily="34" charset="0"/>
              </a:rPr>
              <a:t>Laupäev</a:t>
            </a:r>
            <a:endParaRPr lang="et-EE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2" name="Tekstiväli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3" name="Tekstiväli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4" name="Teksti kohatäide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25" name="Teksti kohatäide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26" name="Teksti kohatäide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27" name="Tekstiväli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8" name="Teksti kohatäide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29" name="Tekstiväli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82" name="Teksti kohatäide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84" name="Tekstiväli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98" name="Tekstiväli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et-EE" sz="5400" cap="small">
                <a:solidFill>
                  <a:srgbClr val="58B4FB"/>
                </a:solidFill>
                <a:latin typeface="Corbel" pitchFamily="34" charset="0"/>
              </a:rPr>
              <a:t>2018</a:t>
            </a:r>
            <a:endParaRPr lang="et-EE"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Tekstiväli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et-EE">
                <a:latin typeface="Corbel" pitchFamily="34" charset="0"/>
              </a:rPr>
              <a:t>Veebruar</a:t>
            </a:r>
            <a:endParaRPr lang="et-EE" dirty="0">
              <a:latin typeface="Corbel" pitchFamily="34" charset="0"/>
            </a:endParaRPr>
          </a:p>
        </p:txBody>
      </p:sp>
      <p:sp>
        <p:nvSpPr>
          <p:cNvPr id="197" name="Ristkülik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45" name="Teksti kohatäide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246" name="Teksti kohatäide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247" name="Teksti kohatäide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248" name="Teksti kohatäide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249" name="Teksti kohatäide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250" name="Teksti kohatäide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251" name="Tekstiväli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2" name="Tekstiväli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3" name="Tekstiväli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4" name="Tekstiväli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5" name="Tekstiväli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10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6" name="Tekstiväli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11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713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ärtsi paigu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Rühm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Rühm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Sirgkonnektor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Sirgkonnektor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Sirgkonnektor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Sirgkonnektor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Sirgkonnektor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Sirgkonnektor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Rühm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Sirgkonnektor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Sirgkonnektor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Sirgkonnektor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Sirgkonnektor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Sirgkonnektor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Sirgkonnektor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Rühm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Sirgkonnektor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irgkonnektor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Sirgkonnektor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Sirgkonnektor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Sirgkonnektor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Sirgkonnektor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Rühm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Sirgkonnektor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irgkonnektor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irgkonnektor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irgkonnektor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Sirgkonnektor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Sirgkonnektor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Rühm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Sirgkonnektor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irgkonnektor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irgkonnektor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irgkonnektor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irgkonnektor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irgkonnektor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Rühm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Sirgkonnektor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irgkonnektor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irgkonnektor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irgkonnektor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irgkonnektor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irgkonnektor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Rühm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Sirgkonnektor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irgkonnektor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irgkonnektor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irgkonnektor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irgkonnektor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irgkonnektor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Rühm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Sirgkonnektor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irgkonnektor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irgkonnektor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irgkonnektor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irgkonnektor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Jaotis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Sirgkonnektor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kstiväli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4" name="Tekstiväli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5" name="Tekstiväli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6" name="Tekstiväli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7" name="Tekstiväli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8" name="Tekstiväli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9" name="Tekstiväli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0" name="Tekstiväli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1" name="Tekstiväli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2" name="Tekstiväli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3" name="Tekstiväli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4" name="Tekstiväli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5" name="Tekstiväli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6" name="Tekstiväli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7" name="Tekstiväli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8" name="Tekstiväli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9" name="Tekstiväli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0" name="Tekstiväli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1" name="Tekstiväli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2" name="Tekstiväli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3" name="Tekstiväli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4" name="Tekstiväli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5" name="Tekstiväli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6" name="Tekstiväli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7" name="Tekstiväli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43" name="Teksti kohatäide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44" name="Teksti kohatäide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45" name="Teksti kohatäide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46" name="Teksti kohatäide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47" name="Teksti kohatäide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48" name="Teksti kohatäide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49" name="Teksti kohatäide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0" name="Teksti kohatäide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1" name="Teksti kohatäide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2" name="Teksti kohatäide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3" name="Teksti kohatäide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4" name="Teksti kohatäide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5" name="Teksti kohatäide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6" name="Teksti kohatäide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7" name="Teksti kohatäide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8" name="Teksti kohatäide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9" name="Teksti kohatäide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0" name="Teksti kohatäide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1" name="Teksti kohatäide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2" name="Teksti kohatäide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3" name="Teksti kohatäide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4" name="Teksti kohatäide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5" name="Teksti kohatäide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6" name="Teksti kohatäide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7" name="Teksti kohatäide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73" name="Tekstiväli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  <a:endParaRPr lang="et-EE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74" name="Teksti kohatäide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80" name="Tekstiväli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  <a:endParaRPr lang="et-EE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81" name="Teksti kohatäide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87" name="Tekstiväli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  <a:endParaRPr lang="et-EE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88" name="Teksti kohatäide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96" name="Tekstiväli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28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97" name="Teksti kohatäide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05" name="Tekstiväli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t-EE">
                <a:latin typeface="Corbel" panose="020B0503020204020204" pitchFamily="34" charset="0"/>
              </a:rPr>
              <a:t>27</a:t>
            </a:r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06" name="Teksti kohatäide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13" name="Tekstiväli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26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14" name="Teksti kohatäide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15" name="Tekstiväli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t-EE" sz="1600">
                <a:solidFill>
                  <a:schemeClr val="accent1"/>
                </a:solidFill>
                <a:latin typeface="Corbel" panose="020B0503020204020204" pitchFamily="34" charset="0"/>
              </a:rPr>
              <a:t>Pühapäev</a:t>
            </a:r>
            <a:endParaRPr lang="et-EE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6" name="Tekstiväli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t-EE" sz="1600">
                <a:solidFill>
                  <a:schemeClr val="accent1"/>
                </a:solidFill>
                <a:latin typeface="Corbel" panose="020B0503020204020204" pitchFamily="34" charset="0"/>
              </a:rPr>
              <a:t>Esmaspäev</a:t>
            </a:r>
            <a:endParaRPr lang="et-EE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7" name="Tekstiväli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t-EE" sz="1600">
                <a:solidFill>
                  <a:schemeClr val="accent1"/>
                </a:solidFill>
                <a:latin typeface="Corbel" panose="020B0503020204020204" pitchFamily="34" charset="0"/>
              </a:rPr>
              <a:t>Teisipäev</a:t>
            </a:r>
            <a:endParaRPr lang="et-EE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8" name="Tekstiväli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t-EE" sz="1600">
                <a:solidFill>
                  <a:schemeClr val="accent1"/>
                </a:solidFill>
                <a:latin typeface="Corbel" panose="020B0503020204020204" pitchFamily="34" charset="0"/>
              </a:rPr>
              <a:t>Kolmapäev</a:t>
            </a:r>
            <a:endParaRPr lang="et-EE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9" name="Tekstiväli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t-EE" sz="1600">
                <a:solidFill>
                  <a:schemeClr val="accent1"/>
                </a:solidFill>
                <a:latin typeface="Corbel" panose="020B0503020204020204" pitchFamily="34" charset="0"/>
              </a:rPr>
              <a:t>Neljapäev</a:t>
            </a:r>
            <a:endParaRPr lang="et-EE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0" name="Tekstiväli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t-EE" sz="1600">
                <a:solidFill>
                  <a:schemeClr val="accent1"/>
                </a:solidFill>
                <a:latin typeface="Corbel" panose="020B0503020204020204" pitchFamily="34" charset="0"/>
              </a:rPr>
              <a:t>Reede</a:t>
            </a:r>
            <a:endParaRPr lang="et-EE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1" name="Tekstiväli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t-EE" sz="1600">
                <a:solidFill>
                  <a:schemeClr val="accent1"/>
                </a:solidFill>
                <a:latin typeface="Corbel" panose="020B0503020204020204" pitchFamily="34" charset="0"/>
              </a:rPr>
              <a:t>Laupäev</a:t>
            </a:r>
            <a:endParaRPr lang="et-EE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2" name="Tekstiväli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3" name="Tekstiväli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accent1"/>
                </a:solidFill>
                <a:latin typeface="Corbel" panose="020B0503020204020204" pitchFamily="34" charset="0"/>
              </a:rPr>
              <a:t>31</a:t>
            </a:r>
            <a:endParaRPr lang="et-EE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4" name="Teksti kohatäide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25" name="Teksti kohatäide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26" name="Teksti kohatäide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27" name="Tekstiväli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8" name="Teksti kohatäide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29" name="Tekstiväli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et-EE">
                <a:latin typeface="Corbel" panose="020B0503020204020204" pitchFamily="34" charset="0"/>
              </a:rPr>
              <a:t>30</a:t>
            </a:r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82" name="Teksti kohatäide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84" name="Tekstiväli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accent1"/>
                </a:solidFill>
                <a:latin typeface="Corbel" panose="020B0503020204020204" pitchFamily="34" charset="0"/>
              </a:rPr>
              <a:t>29</a:t>
            </a:r>
            <a:endParaRPr lang="et-EE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98" name="Tekstiväli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et-EE" sz="5400" cap="small">
                <a:solidFill>
                  <a:srgbClr val="58B4FB"/>
                </a:solidFill>
                <a:latin typeface="Corbel" pitchFamily="34" charset="0"/>
              </a:rPr>
              <a:t>2018</a:t>
            </a:r>
            <a:endParaRPr lang="et-EE"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Tekstiväli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et-EE">
                <a:latin typeface="Corbel" pitchFamily="34" charset="0"/>
              </a:rPr>
              <a:t>Märts</a:t>
            </a:r>
            <a:endParaRPr lang="et-EE" dirty="0">
              <a:latin typeface="Corbel" pitchFamily="34" charset="0"/>
            </a:endParaRPr>
          </a:p>
        </p:txBody>
      </p:sp>
      <p:sp>
        <p:nvSpPr>
          <p:cNvPr id="197" name="Ristkülik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45" name="Teksti kohatäide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246" name="Teksti kohatäide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247" name="Teksti kohatäide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248" name="Teksti kohatäide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249" name="Teksti kohatäide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250" name="Teksti kohatäide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251" name="Tekstiväli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2" name="Tekstiväli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3" name="Tekstiväli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4" name="Tekstiväli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5" name="Tekstiväli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6" name="Tekstiväli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022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rilli paigu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Rühm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Rühm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Sirgkonnektor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Sirgkonnektor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Sirgkonnektor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Sirgkonnektor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Sirgkonnektor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Sirgkonnektor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Rühm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Sirgkonnektor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Sirgkonnektor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Sirgkonnektor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Sirgkonnektor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Sirgkonnektor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Sirgkonnektor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Rühm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Sirgkonnektor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irgkonnektor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Sirgkonnektor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Sirgkonnektor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Sirgkonnektor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Sirgkonnektor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Rühm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Sirgkonnektor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irgkonnektor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irgkonnektor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irgkonnektor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Sirgkonnektor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Sirgkonnektor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Rühm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Sirgkonnektor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irgkonnektor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irgkonnektor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irgkonnektor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irgkonnektor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irgkonnektor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Rühm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Sirgkonnektor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irgkonnektor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irgkonnektor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irgkonnektor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irgkonnektor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irgkonnektor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Rühm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Sirgkonnektor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irgkonnektor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irgkonnektor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irgkonnektor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irgkonnektor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irgkonnektor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Rühm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Sirgkonnektor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irgkonnektor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irgkonnektor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irgkonnektor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irgkonnektor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Jaotis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Sirgkonnektor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kstiväli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4" name="Tekstiväli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5" name="Tekstiväli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3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6" name="Tekstiväli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7" name="Tekstiväli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8" name="Tekstiväli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9" name="Tekstiväli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0" name="Tekstiväli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1" name="Tekstiväli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2" name="Tekstiväli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3" name="Tekstiväli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4" name="Tekstiväli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5" name="Tekstiväli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6" name="Tekstiväli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7" name="Tekstiväli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8" name="Tekstiväli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9" name="Tekstiväli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0" name="Tekstiväli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1" name="Tekstiväli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2" name="Tekstiväli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3" name="Tekstiväli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4" name="Tekstiväli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5" name="Tekstiväli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6" name="Tekstiväli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7" name="Tekstiväli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43" name="Teksti kohatäide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44" name="Teksti kohatäide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45" name="Teksti kohatäide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46" name="Teksti kohatäide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47" name="Teksti kohatäide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48" name="Teksti kohatäide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49" name="Teksti kohatäide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0" name="Teksti kohatäide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1" name="Teksti kohatäide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2" name="Teksti kohatäide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3" name="Teksti kohatäide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4" name="Teksti kohatäide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5" name="Teksti kohatäide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6" name="Teksti kohatäide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7" name="Teksti kohatäide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8" name="Teksti kohatäide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9" name="Teksti kohatäide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0" name="Teksti kohatäide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1" name="Teksti kohatäide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2" name="Teksti kohatäide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3" name="Teksti kohatäide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4" name="Teksti kohatäide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5" name="Teksti kohatäide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6" name="Teksti kohatäide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7" name="Teksti kohatäide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73" name="Tekstiväli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31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74" name="Teksti kohatäide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80" name="Tekstiväli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 kern="12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  <a:ea typeface="+mn-ea"/>
                <a:cs typeface="+mn-cs"/>
              </a:rPr>
              <a:t>30</a:t>
            </a:r>
            <a:endParaRPr lang="et-EE" sz="1400" kern="12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81" name="Teksti kohatäide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87" name="Tekstiväli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29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88" name="Teksti kohatäide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96" name="Tekstiväli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28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97" name="Teksti kohatäide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05" name="Tekstiväli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27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06" name="Teksti kohatäide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13" name="Tekstiväli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26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14" name="Teksti kohatäide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15" name="Tekstiväli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t-EE" sz="1600">
                <a:solidFill>
                  <a:schemeClr val="accent1"/>
                </a:solidFill>
                <a:latin typeface="Corbel" panose="020B0503020204020204" pitchFamily="34" charset="0"/>
              </a:rPr>
              <a:t>Pühapäev</a:t>
            </a:r>
            <a:endParaRPr lang="et-EE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6" name="Tekstiväli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t-EE" sz="1600">
                <a:solidFill>
                  <a:schemeClr val="accent1"/>
                </a:solidFill>
                <a:latin typeface="Corbel" panose="020B0503020204020204" pitchFamily="34" charset="0"/>
              </a:rPr>
              <a:t>Esmaspäev</a:t>
            </a:r>
            <a:endParaRPr lang="et-EE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7" name="Tekstiväli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t-EE" sz="1600">
                <a:solidFill>
                  <a:schemeClr val="accent1"/>
                </a:solidFill>
                <a:latin typeface="Corbel" panose="020B0503020204020204" pitchFamily="34" charset="0"/>
              </a:rPr>
              <a:t>Teisipäev</a:t>
            </a:r>
            <a:endParaRPr lang="et-EE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8" name="Tekstiväli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t-EE" sz="1600">
                <a:solidFill>
                  <a:schemeClr val="accent1"/>
                </a:solidFill>
                <a:latin typeface="Corbel" panose="020B0503020204020204" pitchFamily="34" charset="0"/>
              </a:rPr>
              <a:t>Kolmapäev</a:t>
            </a:r>
            <a:endParaRPr lang="et-EE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9" name="Tekstiväli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t-EE" sz="1600">
                <a:solidFill>
                  <a:schemeClr val="accent1"/>
                </a:solidFill>
                <a:latin typeface="Corbel" panose="020B0503020204020204" pitchFamily="34" charset="0"/>
              </a:rPr>
              <a:t>Neljapäev</a:t>
            </a:r>
            <a:endParaRPr lang="et-EE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0" name="Tekstiväli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t-EE" sz="1600">
                <a:solidFill>
                  <a:schemeClr val="accent1"/>
                </a:solidFill>
                <a:latin typeface="Corbel" panose="020B0503020204020204" pitchFamily="34" charset="0"/>
              </a:rPr>
              <a:t>Reede</a:t>
            </a:r>
            <a:endParaRPr lang="et-EE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1" name="Tekstiväli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t-EE" sz="1600">
                <a:solidFill>
                  <a:schemeClr val="accent1"/>
                </a:solidFill>
                <a:latin typeface="Corbel" panose="020B0503020204020204" pitchFamily="34" charset="0"/>
              </a:rPr>
              <a:t>Laupäev</a:t>
            </a:r>
            <a:endParaRPr lang="et-EE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2" name="Tekstiväli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et-EE">
                <a:latin typeface="Corbel" panose="020B0503020204020204" pitchFamily="34" charset="0"/>
              </a:rPr>
              <a:t>29</a:t>
            </a:r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23" name="Tekstiväli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accent1"/>
                </a:solidFill>
                <a:latin typeface="Corbel" panose="020B0503020204020204" pitchFamily="34" charset="0"/>
              </a:rPr>
              <a:t>28</a:t>
            </a:r>
            <a:endParaRPr lang="et-EE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4" name="Teksti kohatäide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25" name="Teksti kohatäide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26" name="Teksti kohatäide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27" name="Tekstiväli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accent1"/>
                </a:solidFill>
                <a:latin typeface="Corbel" panose="020B0503020204020204" pitchFamily="34" charset="0"/>
              </a:rPr>
              <a:t>30</a:t>
            </a:r>
            <a:endParaRPr lang="et-EE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8" name="Teksti kohatäide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29" name="Tekstiväli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accent1"/>
                </a:solidFill>
                <a:latin typeface="Corbel" panose="020B0503020204020204" pitchFamily="34" charset="0"/>
              </a:rPr>
              <a:t>27</a:t>
            </a:r>
            <a:endParaRPr lang="et-EE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82" name="Teksti kohatäide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84" name="Tekstiväli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accent1"/>
                </a:solidFill>
                <a:latin typeface="Corbel" panose="020B0503020204020204" pitchFamily="34" charset="0"/>
              </a:rPr>
              <a:t>26</a:t>
            </a:r>
            <a:endParaRPr lang="et-EE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98" name="Tekstiväli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et-EE" sz="5400" cap="small">
                <a:solidFill>
                  <a:srgbClr val="58B4FB"/>
                </a:solidFill>
                <a:latin typeface="Corbel" pitchFamily="34" charset="0"/>
              </a:rPr>
              <a:t>2018</a:t>
            </a:r>
            <a:endParaRPr lang="et-EE"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Tekstiväli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et-EE">
                <a:latin typeface="Corbel" pitchFamily="34" charset="0"/>
              </a:rPr>
              <a:t>Aprill</a:t>
            </a:r>
            <a:endParaRPr lang="et-EE" dirty="0">
              <a:latin typeface="Corbel" pitchFamily="34" charset="0"/>
            </a:endParaRPr>
          </a:p>
        </p:txBody>
      </p:sp>
      <p:sp>
        <p:nvSpPr>
          <p:cNvPr id="197" name="Ristkülik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46" name="Teksti kohatäide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247" name="Teksti kohatäide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248" name="Teksti kohatäide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249" name="Teksti kohatäide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250" name="Teksti kohatäide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251" name="Tekstiväli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2" name="Tekstiväli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3" name="Tekstiväli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4" name="Tekstiväli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5" name="Tekstiväli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6" name="Tekstiväli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53" name="Teksti kohatäide 167">
            <a:extLst>
              <a:ext uri="{FF2B5EF4-FFF2-40B4-BE49-F238E27FC236}">
                <a16:creationId xmlns:a16="http://schemas.microsoft.com/office/drawing/2014/main" id="{FEF701D4-A597-4110-A949-90DA043BDBE4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847264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 paigu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Rühm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Rühm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Sirgkonnektor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Sirgkonnektor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Sirgkonnektor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Sirgkonnektor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Sirgkonnektor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Sirgkonnektor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Rühm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Sirgkonnektor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Sirgkonnektor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Sirgkonnektor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Sirgkonnektor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Sirgkonnektor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Sirgkonnektor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Rühm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Sirgkonnektor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irgkonnektor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Sirgkonnektor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Sirgkonnektor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Sirgkonnektor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Sirgkonnektor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Rühm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Sirgkonnektor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irgkonnektor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irgkonnektor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irgkonnektor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Sirgkonnektor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Sirgkonnektor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Rühm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Sirgkonnektor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irgkonnektor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irgkonnektor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irgkonnektor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irgkonnektor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irgkonnektor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Rühm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Sirgkonnektor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irgkonnektor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irgkonnektor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irgkonnektor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irgkonnektor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irgkonnektor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Rühm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Sirgkonnektor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irgkonnektor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irgkonnektor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irgkonnektor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irgkonnektor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irgkonnektor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Rühm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Sirgkonnektor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irgkonnektor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irgkonnektor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irgkonnektor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irgkonnektor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Jaotis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Sirgkonnektor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kstiväli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4" name="Tekstiväli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5" name="Tekstiväli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6" name="Tekstiväli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7" name="Tekstiväli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8" name="Tekstiväli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9" name="Tekstiväli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0" name="Tekstiväli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1" name="Tekstiväli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2" name="Tekstiväli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3" name="Tekstiväli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4" name="Tekstiväli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5" name="Tekstiväli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6" name="Tekstiväli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7" name="Tekstiväli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8" name="Tekstiväli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9" name="Tekstiväli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0" name="Tekstiväli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1" name="Tekstiväli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2" name="Tekstiväli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3" name="Tekstiväli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4" name="Tekstiväli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5" name="Tekstiväli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6" name="Tekstiväli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29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7" name="Tekstiväli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30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43" name="Teksti kohatäide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44" name="Teksti kohatäide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45" name="Teksti kohatäide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46" name="Teksti kohatäide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47" name="Teksti kohatäide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48" name="Teksti kohatäide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49" name="Teksti kohatäide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0" name="Teksti kohatäide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1" name="Teksti kohatäide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2" name="Teksti kohatäide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3" name="Teksti kohatäide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4" name="Teksti kohatäide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5" name="Teksti kohatäide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6" name="Teksti kohatäide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7" name="Teksti kohatäide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8" name="Teksti kohatäide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9" name="Teksti kohatäide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0" name="Teksti kohatäide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1" name="Teksti kohatäide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2" name="Teksti kohatäide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3" name="Teksti kohatäide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4" name="Teksti kohatäide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5" name="Teksti kohatäide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6" name="Teksti kohatäide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7" name="Teksti kohatäide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73" name="Tekstiväli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et-EE">
                <a:latin typeface="Corbel" panose="020B0503020204020204" pitchFamily="34" charset="0"/>
              </a:rPr>
              <a:t>5</a:t>
            </a:r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74" name="Teksti kohatäide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80" name="Tekstiväli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et-EE">
                <a:latin typeface="Corbel" panose="020B0503020204020204" pitchFamily="34" charset="0"/>
              </a:rPr>
              <a:t>4</a:t>
            </a:r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81" name="Teksti kohatäide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87" name="Tekstiväli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et-EE">
                <a:latin typeface="Corbel" panose="020B0503020204020204" pitchFamily="34" charset="0"/>
              </a:rPr>
              <a:t>3</a:t>
            </a:r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88" name="Teksti kohatäide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96" name="Tekstiväli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et-EE">
                <a:latin typeface="Corbel" panose="020B0503020204020204" pitchFamily="34" charset="0"/>
              </a:rPr>
              <a:t>2</a:t>
            </a:r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97" name="Teksti kohatäide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05" name="Tekstiväli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et-EE">
                <a:latin typeface="Corbel" panose="020B0503020204020204" pitchFamily="34" charset="0"/>
              </a:rPr>
              <a:t>1</a:t>
            </a:r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06" name="Teksti kohatäide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13" name="Tekstiväli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et-EE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30</a:t>
            </a:r>
            <a:endParaRPr lang="et-EE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14" name="Teksti kohatäide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15" name="Tekstiväli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t-EE" sz="1600">
                <a:solidFill>
                  <a:schemeClr val="accent1"/>
                </a:solidFill>
                <a:latin typeface="Corbel" panose="020B0503020204020204" pitchFamily="34" charset="0"/>
              </a:rPr>
              <a:t>Pühapäev</a:t>
            </a:r>
            <a:endParaRPr lang="et-EE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6" name="Tekstiväli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t-EE" sz="1600">
                <a:solidFill>
                  <a:schemeClr val="accent1"/>
                </a:solidFill>
                <a:latin typeface="Corbel" panose="020B0503020204020204" pitchFamily="34" charset="0"/>
              </a:rPr>
              <a:t>Esmaspäev</a:t>
            </a:r>
            <a:endParaRPr lang="et-EE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7" name="Tekstiväli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t-EE" sz="1600">
                <a:solidFill>
                  <a:schemeClr val="accent1"/>
                </a:solidFill>
                <a:latin typeface="Corbel" panose="020B0503020204020204" pitchFamily="34" charset="0"/>
              </a:rPr>
              <a:t>Teisipäev</a:t>
            </a:r>
            <a:endParaRPr lang="et-EE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8" name="Tekstiväli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t-EE" sz="1600">
                <a:solidFill>
                  <a:schemeClr val="accent1"/>
                </a:solidFill>
                <a:latin typeface="Corbel" panose="020B0503020204020204" pitchFamily="34" charset="0"/>
              </a:rPr>
              <a:t>Kolmapäev</a:t>
            </a:r>
            <a:endParaRPr lang="et-EE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9" name="Tekstiväli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t-EE" sz="1600">
                <a:solidFill>
                  <a:schemeClr val="accent1"/>
                </a:solidFill>
                <a:latin typeface="Corbel" panose="020B0503020204020204" pitchFamily="34" charset="0"/>
              </a:rPr>
              <a:t>Neljapäev</a:t>
            </a:r>
            <a:endParaRPr lang="et-EE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0" name="Tekstiväli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t-EE" sz="1600">
                <a:solidFill>
                  <a:schemeClr val="accent1"/>
                </a:solidFill>
                <a:latin typeface="Corbel" panose="020B0503020204020204" pitchFamily="34" charset="0"/>
              </a:rPr>
              <a:t>Reede</a:t>
            </a:r>
            <a:endParaRPr lang="et-EE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1" name="Tekstiväli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t-EE" sz="1600">
                <a:solidFill>
                  <a:schemeClr val="accent1"/>
                </a:solidFill>
                <a:latin typeface="Corbel" panose="020B0503020204020204" pitchFamily="34" charset="0"/>
              </a:rPr>
              <a:t>Laupäev</a:t>
            </a:r>
            <a:endParaRPr lang="et-EE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2" name="Tekstiväli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t-EE">
                <a:latin typeface="Corbel" panose="020B0503020204020204" pitchFamily="34" charset="0"/>
              </a:rPr>
              <a:t>3</a:t>
            </a:r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23" name="Tekstiväli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t-EE">
                <a:latin typeface="Corbel" panose="020B0503020204020204" pitchFamily="34" charset="0"/>
              </a:rPr>
              <a:t>2</a:t>
            </a:r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24" name="Teksti kohatäide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25" name="Teksti kohatäide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26" name="Teksti kohatäide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27" name="Tekstiväli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t-EE">
                <a:latin typeface="Corbel" panose="020B0503020204020204" pitchFamily="34" charset="0"/>
              </a:rPr>
              <a:t>4</a:t>
            </a:r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28" name="Teksti kohatäide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29" name="Tekstiväli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t-EE">
                <a:latin typeface="Corbel" panose="020B0503020204020204" pitchFamily="34" charset="0"/>
              </a:rPr>
              <a:t>1</a:t>
            </a:r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82" name="Teksti kohatäide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84" name="Tekstiväli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t-EE">
                <a:solidFill>
                  <a:schemeClr val="accent1"/>
                </a:solidFill>
                <a:latin typeface="Corbel" panose="020B0503020204020204" pitchFamily="34" charset="0"/>
              </a:rPr>
              <a:t>31</a:t>
            </a:r>
            <a:endParaRPr lang="et-EE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98" name="Tekstiväli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et-EE" sz="5400" cap="small">
                <a:solidFill>
                  <a:srgbClr val="58B4FB"/>
                </a:solidFill>
                <a:latin typeface="Corbel" pitchFamily="34" charset="0"/>
              </a:rPr>
              <a:t>2018</a:t>
            </a:r>
            <a:endParaRPr lang="et-EE"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Tekstiväli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et-EE">
                <a:latin typeface="Corbel" pitchFamily="34" charset="0"/>
              </a:rPr>
              <a:t>Mai</a:t>
            </a:r>
            <a:endParaRPr lang="et-EE" dirty="0">
              <a:latin typeface="Corbel" pitchFamily="34" charset="0"/>
            </a:endParaRPr>
          </a:p>
        </p:txBody>
      </p:sp>
      <p:sp>
        <p:nvSpPr>
          <p:cNvPr id="197" name="Ristkülik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45" name="Teksti kohatäide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246" name="Teksti kohatäide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247" name="Teksti kohatäide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248" name="Teksti kohatäide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249" name="Teksti kohatäide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250" name="Teksti kohatäide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251" name="Tekstiväli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t-EE">
                <a:latin typeface="Corbel" panose="020B0503020204020204" pitchFamily="34" charset="0"/>
              </a:rPr>
              <a:t>5</a:t>
            </a:r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52" name="Tekstiväli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3" name="Tekstiväli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4" name="Tekstiväli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5" name="Tekstiväli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6" name="Tekstiväli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10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772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uni paigu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Rühm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Rühm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Sirgkonnektor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Sirgkonnektor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Sirgkonnektor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Sirgkonnektor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Sirgkonnektor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Sirgkonnektor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Rühm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Sirgkonnektor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Sirgkonnektor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Sirgkonnektor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Sirgkonnektor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Sirgkonnektor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Sirgkonnektor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Rühm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Sirgkonnektor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irgkonnektor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Sirgkonnektor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Sirgkonnektor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Sirgkonnektor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Sirgkonnektor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Rühm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Sirgkonnektor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irgkonnektor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irgkonnektor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irgkonnektor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Sirgkonnektor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Sirgkonnektor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Rühm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Sirgkonnektor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irgkonnektor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irgkonnektor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irgkonnektor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irgkonnektor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irgkonnektor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Rühm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Sirgkonnektor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irgkonnektor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irgkonnektor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irgkonnektor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irgkonnektor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irgkonnektor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Rühm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Sirgkonnektor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irgkonnektor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irgkonnektor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irgkonnektor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irgkonnektor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irgkonnektor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Rühm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Sirgkonnektor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irgkonnektor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irgkonnektor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irgkonnektor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irgkonnektor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Jaotis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Sirgkonnektor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kstiväli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3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4" name="Tekstiväli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5" name="Tekstiväli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6" name="Tekstiväli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7" name="Tekstiväli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8" name="Tekstiväli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9" name="Tekstiväli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0" name="Tekstiväli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1" name="Tekstiväli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2" name="Tekstiväli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3" name="Tekstiväli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4" name="Tekstiväli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5" name="Tekstiväli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6" name="Tekstiväli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7" name="Tekstiväli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8" name="Tekstiväli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9" name="Tekstiväli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0" name="Tekstiväli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1" name="Tekstiväli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2" name="Tekstiväli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3" name="Tekstiväli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4" name="Tekstiväli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5" name="Tekstiväli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6" name="Tekstiväli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7" name="Tekstiväli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43" name="Teksti kohatäide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44" name="Teksti kohatäide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45" name="Teksti kohatäide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46" name="Teksti kohatäide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47" name="Teksti kohatäide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48" name="Teksti kohatäide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49" name="Teksti kohatäide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0" name="Teksti kohatäide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1" name="Teksti kohatäide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2" name="Teksti kohatäide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3" name="Teksti kohatäide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4" name="Teksti kohatäide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5" name="Teksti kohatäide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6" name="Teksti kohatäide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7" name="Teksti kohatäide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8" name="Teksti kohatäide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9" name="Teksti kohatäide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0" name="Teksti kohatäide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1" name="Teksti kohatäide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2" name="Teksti kohatäide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3" name="Teksti kohatäide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4" name="Teksti kohatäide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5" name="Teksti kohatäide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6" name="Teksti kohatäide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7" name="Teksti kohatäide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73" name="Tekstiväli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  <a:endParaRPr lang="et-EE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74" name="Teksti kohatäide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80" name="Tekstiväli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  <a:endParaRPr lang="et-EE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81" name="Teksti kohatäide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87" name="Tekstiväli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31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88" name="Teksti kohatäide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96" name="Tekstiväli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t-EE">
                <a:latin typeface="Corbel" panose="020B0503020204020204" pitchFamily="34" charset="0"/>
              </a:rPr>
              <a:t>30</a:t>
            </a:r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97" name="Teksti kohatäide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05" name="Tekstiväli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29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06" name="Teksti kohatäide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13" name="Tekstiväli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28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14" name="Teksti kohatäide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15" name="Tekstiväli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t-EE" sz="1600">
                <a:solidFill>
                  <a:schemeClr val="accent1"/>
                </a:solidFill>
                <a:latin typeface="Corbel" panose="020B0503020204020204" pitchFamily="34" charset="0"/>
              </a:rPr>
              <a:t>Pühapäev</a:t>
            </a:r>
            <a:endParaRPr lang="et-EE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6" name="Tekstiväli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t-EE" sz="1600">
                <a:solidFill>
                  <a:schemeClr val="accent1"/>
                </a:solidFill>
                <a:latin typeface="Corbel" panose="020B0503020204020204" pitchFamily="34" charset="0"/>
              </a:rPr>
              <a:t>Esmaspäev</a:t>
            </a:r>
            <a:endParaRPr lang="et-EE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7" name="Tekstiväli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t-EE" sz="1600">
                <a:solidFill>
                  <a:schemeClr val="accent1"/>
                </a:solidFill>
                <a:latin typeface="Corbel" panose="020B0503020204020204" pitchFamily="34" charset="0"/>
              </a:rPr>
              <a:t>Teisipäev</a:t>
            </a:r>
            <a:endParaRPr lang="et-EE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8" name="Tekstiväli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t-EE" sz="1600">
                <a:solidFill>
                  <a:schemeClr val="accent1"/>
                </a:solidFill>
                <a:latin typeface="Corbel" panose="020B0503020204020204" pitchFamily="34" charset="0"/>
              </a:rPr>
              <a:t>Kolmapäev</a:t>
            </a:r>
            <a:endParaRPr lang="et-EE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9" name="Tekstiväli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t-EE" sz="1600">
                <a:solidFill>
                  <a:schemeClr val="accent1"/>
                </a:solidFill>
                <a:latin typeface="Corbel" panose="020B0503020204020204" pitchFamily="34" charset="0"/>
              </a:rPr>
              <a:t>Neljapäev</a:t>
            </a:r>
            <a:endParaRPr lang="et-EE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0" name="Tekstiväli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t-EE" sz="1600">
                <a:solidFill>
                  <a:schemeClr val="accent1"/>
                </a:solidFill>
                <a:latin typeface="Corbel" panose="020B0503020204020204" pitchFamily="34" charset="0"/>
              </a:rPr>
              <a:t>Reede</a:t>
            </a:r>
            <a:endParaRPr lang="et-EE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1" name="Tekstiväli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t-EE" sz="1600">
                <a:solidFill>
                  <a:schemeClr val="accent1"/>
                </a:solidFill>
                <a:latin typeface="Corbel" panose="020B0503020204020204" pitchFamily="34" charset="0"/>
              </a:rPr>
              <a:t>Laupäev</a:t>
            </a:r>
            <a:endParaRPr lang="et-EE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2" name="Tekstiväli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3" name="Tekstiväli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accent1"/>
                </a:solidFill>
                <a:latin typeface="Corbel" panose="020B0503020204020204" pitchFamily="34" charset="0"/>
              </a:rPr>
              <a:t>30</a:t>
            </a:r>
            <a:endParaRPr lang="et-EE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4" name="Teksti kohatäide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25" name="Teksti kohatäide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26" name="Teksti kohatäide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27" name="Tekstiväli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8" name="Teksti kohatäide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29" name="Tekstiväli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et-EE">
                <a:latin typeface="Corbel" panose="020B0503020204020204" pitchFamily="34" charset="0"/>
              </a:rPr>
              <a:t>29</a:t>
            </a:r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82" name="Teksti kohatäide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84" name="Tekstiväli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accent1"/>
                </a:solidFill>
                <a:latin typeface="Corbel" panose="020B0503020204020204" pitchFamily="34" charset="0"/>
              </a:rPr>
              <a:t>28</a:t>
            </a:r>
            <a:endParaRPr lang="et-EE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98" name="Tekstiväli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et-EE" sz="5400" cap="small">
                <a:solidFill>
                  <a:srgbClr val="58B4FB"/>
                </a:solidFill>
                <a:latin typeface="Corbel" pitchFamily="34" charset="0"/>
              </a:rPr>
              <a:t>2018</a:t>
            </a:r>
            <a:endParaRPr lang="et-EE"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Tekstiväli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et-EE">
                <a:latin typeface="Corbel" pitchFamily="34" charset="0"/>
              </a:rPr>
              <a:t>Juuni</a:t>
            </a:r>
            <a:endParaRPr lang="et-EE" dirty="0">
              <a:latin typeface="Corbel" pitchFamily="34" charset="0"/>
            </a:endParaRPr>
          </a:p>
        </p:txBody>
      </p:sp>
      <p:sp>
        <p:nvSpPr>
          <p:cNvPr id="197" name="Ristkülik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45" name="Teksti kohatäide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246" name="Teksti kohatäide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247" name="Teksti kohatäide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248" name="Teksti kohatäide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249" name="Teksti kohatäide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250" name="Teksti kohatäide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251" name="Tekstiväli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2" name="Tekstiväli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3" name="Tekstiväli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4" name="Tekstiväli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5" name="Tekstiväli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6" name="Tekstiväli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275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uli paigu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Rühm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Rühm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Sirgkonnektor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Sirgkonnektor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Sirgkonnektor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Sirgkonnektor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Sirgkonnektor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Sirgkonnektor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Rühm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Sirgkonnektor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Sirgkonnektor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Sirgkonnektor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Sirgkonnektor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Sirgkonnektor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Sirgkonnektor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Rühm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Sirgkonnektor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irgkonnektor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Sirgkonnektor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Sirgkonnektor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Sirgkonnektor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Sirgkonnektor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Rühm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Sirgkonnektor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irgkonnektor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irgkonnektor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irgkonnektor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Sirgkonnektor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Sirgkonnektor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Rühm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Sirgkonnektor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irgkonnektor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irgkonnektor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irgkonnektor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irgkonnektor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irgkonnektor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Rühm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Sirgkonnektor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irgkonnektor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irgkonnektor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irgkonnektor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irgkonnektor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irgkonnektor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Rühm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Sirgkonnektor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irgkonnektor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irgkonnektor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irgkonnektor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irgkonnektor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irgkonnektor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Rühm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Sirgkonnektor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irgkonnektor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irgkonnektor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irgkonnektor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irgkonnektor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Jaotis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Sirgkonnektor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kstiväli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4" name="Tekstiväli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5" name="Tekstiväli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3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6" name="Tekstiväli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7" name="Tekstiväli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8" name="Tekstiväli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9" name="Tekstiväli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0" name="Tekstiväli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1" name="Tekstiväli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2" name="Tekstiväli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3" name="Tekstiväli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4" name="Tekstiväli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5" name="Tekstiväli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6" name="Tekstiväli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7" name="Tekstiväli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8" name="Tekstiväli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9" name="Tekstiväli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0" name="Tekstiväli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1" name="Tekstiväli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2" name="Tekstiväli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3" name="Tekstiväli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4" name="Tekstiväli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5" name="Tekstiväli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6" name="Tekstiväli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7" name="Tekstiväli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t-EE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  <a:endParaRPr lang="et-EE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43" name="Teksti kohatäide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44" name="Teksti kohatäide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45" name="Teksti kohatäide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46" name="Teksti kohatäide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47" name="Teksti kohatäide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48" name="Teksti kohatäide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49" name="Teksti kohatäide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0" name="Teksti kohatäide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1" name="Teksti kohatäide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2" name="Teksti kohatäide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3" name="Teksti kohatäide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4" name="Teksti kohatäide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5" name="Teksti kohatäide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6" name="Teksti kohatäide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7" name="Teksti kohatäide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8" name="Teksti kohatäide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59" name="Teksti kohatäide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0" name="Teksti kohatäide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1" name="Teksti kohatäide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2" name="Teksti kohatäide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3" name="Teksti kohatäide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4" name="Teksti kohatäide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5" name="Teksti kohatäide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6" name="Teksti kohatäide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67" name="Teksti kohatäide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73" name="Tekstiväli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30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74" name="Teksti kohatäide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80" name="Tekstiväli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t-EE">
                <a:latin typeface="Corbel" panose="020B0503020204020204" pitchFamily="34" charset="0"/>
              </a:rPr>
              <a:t>29</a:t>
            </a:r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81" name="Teksti kohatäide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87" name="Tekstiväli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28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88" name="Teksti kohatäide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96" name="Tekstiväli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27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97" name="Teksti kohatäide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05" name="Tekstiväli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26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06" name="Teksti kohatäide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13" name="Tekstiväli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25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14" name="Teksti kohatäide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15" name="Tekstiväli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t-EE" sz="1600">
                <a:solidFill>
                  <a:schemeClr val="accent1"/>
                </a:solidFill>
                <a:latin typeface="Corbel" panose="020B0503020204020204" pitchFamily="34" charset="0"/>
              </a:rPr>
              <a:t>Pühapäev</a:t>
            </a:r>
            <a:endParaRPr lang="et-EE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6" name="Tekstiväli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t-EE" sz="1600">
                <a:solidFill>
                  <a:schemeClr val="accent1"/>
                </a:solidFill>
                <a:latin typeface="Corbel" panose="020B0503020204020204" pitchFamily="34" charset="0"/>
              </a:rPr>
              <a:t>Esmaspäev</a:t>
            </a:r>
            <a:endParaRPr lang="et-EE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7" name="Tekstiväli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t-EE" sz="1600">
                <a:solidFill>
                  <a:schemeClr val="accent1"/>
                </a:solidFill>
                <a:latin typeface="Corbel" panose="020B0503020204020204" pitchFamily="34" charset="0"/>
              </a:rPr>
              <a:t>Teisipäev</a:t>
            </a:r>
            <a:endParaRPr lang="et-EE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8" name="Tekstiväli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t-EE" sz="1600">
                <a:solidFill>
                  <a:schemeClr val="accent1"/>
                </a:solidFill>
                <a:latin typeface="Corbel" panose="020B0503020204020204" pitchFamily="34" charset="0"/>
              </a:rPr>
              <a:t>Kolmapäev</a:t>
            </a:r>
            <a:endParaRPr lang="et-EE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9" name="Tekstiväli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t-EE" sz="1600">
                <a:solidFill>
                  <a:schemeClr val="accent1"/>
                </a:solidFill>
                <a:latin typeface="Corbel" panose="020B0503020204020204" pitchFamily="34" charset="0"/>
              </a:rPr>
              <a:t>Neljapäev</a:t>
            </a:r>
            <a:endParaRPr lang="et-EE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0" name="Tekstiväli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t-EE" sz="1600">
                <a:solidFill>
                  <a:schemeClr val="accent1"/>
                </a:solidFill>
                <a:latin typeface="Corbel" panose="020B0503020204020204" pitchFamily="34" charset="0"/>
              </a:rPr>
              <a:t>Reede</a:t>
            </a:r>
            <a:endParaRPr lang="et-EE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1" name="Tekstiväli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t-EE" sz="1600">
                <a:solidFill>
                  <a:schemeClr val="accent1"/>
                </a:solidFill>
                <a:latin typeface="Corbel" panose="020B0503020204020204" pitchFamily="34" charset="0"/>
              </a:rPr>
              <a:t>Laupäev</a:t>
            </a:r>
            <a:endParaRPr lang="et-EE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2" name="Tekstiväli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accent1"/>
                </a:solidFill>
                <a:latin typeface="Corbel" panose="020B0503020204020204" pitchFamily="34" charset="0"/>
              </a:rPr>
              <a:t>29</a:t>
            </a:r>
            <a:endParaRPr lang="et-EE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3" name="Tekstiväli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accent1"/>
                </a:solidFill>
                <a:latin typeface="Corbel" panose="020B0503020204020204" pitchFamily="34" charset="0"/>
              </a:rPr>
              <a:t>28</a:t>
            </a:r>
            <a:endParaRPr lang="et-EE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4" name="Teksti kohatäide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25" name="Teksti kohatäide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26" name="Teksti kohatäide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27" name="Tekstiväli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et-EE">
                <a:latin typeface="Corbel" panose="020B0503020204020204" pitchFamily="34" charset="0"/>
              </a:rPr>
              <a:t>30</a:t>
            </a:r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28" name="Teksti kohatäide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29" name="Tekstiväli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accent1"/>
                </a:solidFill>
                <a:latin typeface="Corbel" panose="020B0503020204020204" pitchFamily="34" charset="0"/>
              </a:rPr>
              <a:t>27</a:t>
            </a:r>
            <a:endParaRPr lang="et-EE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82" name="Teksti kohatäide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184" name="Tekstiväli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accent1"/>
                </a:solidFill>
                <a:latin typeface="Corbel" panose="020B0503020204020204" pitchFamily="34" charset="0"/>
              </a:rPr>
              <a:t>26</a:t>
            </a:r>
            <a:endParaRPr lang="et-EE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98" name="Tekstiväli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et-EE" sz="5400" cap="small">
                <a:solidFill>
                  <a:srgbClr val="58B4FB"/>
                </a:solidFill>
                <a:latin typeface="Corbel" pitchFamily="34" charset="0"/>
              </a:rPr>
              <a:t>2018</a:t>
            </a:r>
            <a:endParaRPr lang="et-EE"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Tekstiväli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et-EE">
                <a:latin typeface="Corbel" pitchFamily="34" charset="0"/>
              </a:rPr>
              <a:t>Juuli</a:t>
            </a:r>
            <a:endParaRPr lang="et-EE" dirty="0">
              <a:latin typeface="Corbel" pitchFamily="34" charset="0"/>
            </a:endParaRPr>
          </a:p>
        </p:txBody>
      </p:sp>
      <p:sp>
        <p:nvSpPr>
          <p:cNvPr id="197" name="Ristkülik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45" name="Teksti kohatäide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246" name="Teksti kohatäide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247" name="Teksti kohatäide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248" name="Teksti kohatäide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249" name="Teksti kohatäide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250" name="Teksti kohatäide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t-EE"/>
              <a:t>Klõpsake teksti lisamiseks</a:t>
            </a:r>
            <a:endParaRPr lang="et-EE" dirty="0"/>
          </a:p>
        </p:txBody>
      </p:sp>
      <p:sp>
        <p:nvSpPr>
          <p:cNvPr id="251" name="Tekstiväli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accent1"/>
                </a:solidFill>
                <a:latin typeface="Corbel" panose="020B0503020204020204" pitchFamily="34" charset="0"/>
              </a:rPr>
              <a:t>31</a:t>
            </a:r>
            <a:endParaRPr lang="et-EE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252" name="Tekstiväli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3" name="Tekstiväli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4" name="Tekstiväli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5" name="Tekstiväli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6" name="Tekstiväli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t-EE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  <a:endParaRPr lang="et-EE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34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istkülik 52"/>
          <p:cNvSpPr/>
          <p:nvPr/>
        </p:nvSpPr>
        <p:spPr bwMode="hidden">
          <a:xfrm>
            <a:off x="1143000" y="-1"/>
            <a:ext cx="8000999" cy="1507340"/>
          </a:xfrm>
          <a:prstGeom prst="rect">
            <a:avLst/>
          </a:prstGeom>
          <a:gradFill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7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46" name="Ristkülik 45"/>
          <p:cNvSpPr/>
          <p:nvPr/>
        </p:nvSpPr>
        <p:spPr bwMode="hidden">
          <a:xfrm>
            <a:off x="1143000" y="1524000"/>
            <a:ext cx="7726680" cy="51196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47" name="Ristkülik 46"/>
          <p:cNvSpPr/>
          <p:nvPr/>
        </p:nvSpPr>
        <p:spPr bwMode="hidden">
          <a:xfrm>
            <a:off x="1143000" y="1081823"/>
            <a:ext cx="8001000" cy="44805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1143000" y="94861"/>
            <a:ext cx="7034844" cy="1143000"/>
          </a:xfrm>
          <a:prstGeom prst="rect">
            <a:avLst/>
          </a:prstGeom>
          <a:noFill/>
        </p:spPr>
        <p:txBody>
          <a:bodyPr wrap="square" rtlCol="0" anchor="b" anchorCtr="0">
            <a:noAutofit/>
          </a:bodyPr>
          <a:lstStyle/>
          <a:p>
            <a:pPr lvl="0" rtl="0"/>
            <a:r>
              <a:rPr lang="et-EE"/>
              <a:t>Klõpsake pealkirja lisamiseks</a:t>
            </a:r>
            <a:endParaRPr lang="et-EE" dirty="0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1219200" y="1600200"/>
            <a:ext cx="75438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t-EE"/>
              <a:t>Klõpsake teksti lisamiseks</a:t>
            </a:r>
          </a:p>
          <a:p>
            <a:pPr lvl="1" rtl="0"/>
            <a:r>
              <a:rPr lang="et-EE"/>
              <a:t>Teine tase</a:t>
            </a:r>
          </a:p>
          <a:p>
            <a:pPr lvl="2" rtl="0"/>
            <a:r>
              <a:rPr lang="et-EE"/>
              <a:t>Kolmas tase</a:t>
            </a:r>
          </a:p>
          <a:p>
            <a:pPr lvl="3" rtl="0"/>
            <a:r>
              <a:rPr lang="et-EE"/>
              <a:t>Neljas tase</a:t>
            </a:r>
          </a:p>
          <a:p>
            <a:pPr lvl="4" rtl="0"/>
            <a:r>
              <a:rPr lang="et-EE"/>
              <a:t>Viies tase</a:t>
            </a:r>
            <a:endParaRPr lang="et-EE" dirty="0"/>
          </a:p>
        </p:txBody>
      </p:sp>
      <p:sp>
        <p:nvSpPr>
          <p:cNvPr id="7" name="Kuupäeva kohatäide 3"/>
          <p:cNvSpPr>
            <a:spLocks noGrp="1"/>
          </p:cNvSpPr>
          <p:nvPr>
            <p:ph type="dt" sz="half" idx="2"/>
          </p:nvPr>
        </p:nvSpPr>
        <p:spPr>
          <a:xfrm>
            <a:off x="6781800" y="6356351"/>
            <a:ext cx="83820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r>
              <a:rPr lang="et-EE"/>
              <a:t>21.03.2018</a:t>
            </a:r>
            <a:endParaRPr lang="et-EE" dirty="0"/>
          </a:p>
        </p:txBody>
      </p:sp>
      <p:sp>
        <p:nvSpPr>
          <p:cNvPr id="8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1219200" y="6356351"/>
            <a:ext cx="533400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endParaRPr lang="et-EE" dirty="0"/>
          </a:p>
        </p:txBody>
      </p:sp>
      <p:sp>
        <p:nvSpPr>
          <p:cNvPr id="9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7848600" y="6356351"/>
            <a:ext cx="91440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fld id="{C9E513D3-5634-4029-9D8A-10D34CC19BA1}" type="slidenum">
              <a:rPr lang="et-EE" smtClean="0"/>
              <a:pPr/>
              <a:t>‹#›</a:t>
            </a:fld>
            <a:endParaRPr lang="et-EE" dirty="0"/>
          </a:p>
        </p:txBody>
      </p:sp>
      <p:sp>
        <p:nvSpPr>
          <p:cNvPr id="10" name="Juhendtekst"/>
          <p:cNvSpPr/>
          <p:nvPr/>
        </p:nvSpPr>
        <p:spPr>
          <a:xfrm>
            <a:off x="9296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spcBef>
                <a:spcPts val="1200"/>
              </a:spcBef>
            </a:pPr>
            <a:r>
              <a:rPr lang="et-EE" sz="1100" b="1" i="1">
                <a:solidFill>
                  <a:srgbClr val="FFFFFF"/>
                </a:solidFill>
                <a:latin typeface="Corbel" pitchFamily="34" charset="0"/>
                <a:cs typeface="Calibri" pitchFamily="34" charset="0"/>
              </a:rPr>
              <a:t>Märkus. </a:t>
            </a:r>
          </a:p>
          <a:p>
            <a:pPr rtl="0">
              <a:spcBef>
                <a:spcPts val="1200"/>
              </a:spcBef>
            </a:pPr>
            <a:r>
              <a:rPr lang="et-EE" sz="1100" b="1" i="1">
                <a:solidFill>
                  <a:srgbClr val="FFFFFF"/>
                </a:solidFill>
                <a:latin typeface="Corbel" pitchFamily="34" charset="0"/>
                <a:cs typeface="Calibri" pitchFamily="34" charset="0"/>
              </a:rPr>
              <a:t>Saate sellele mallile luua kalendri, mille saab välja printida ja seinale riputada. Lisaks saate oma esitlusse mis tahes kuu jaoks slaidi kopeerida.</a:t>
            </a:r>
            <a:endParaRPr lang="et-EE" sz="1100" b="1" i="1" dirty="0">
              <a:solidFill>
                <a:srgbClr val="FFFFFF"/>
              </a:solidFill>
              <a:latin typeface="Corbel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584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  <p:sldLayoutId id="2147483671" r:id="rId15"/>
    <p:sldLayoutId id="2147483672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65000"/>
        </a:lnSpc>
        <a:spcBef>
          <a:spcPct val="0"/>
        </a:spcBef>
        <a:buNone/>
        <a:defRPr sz="4000" kern="1200" cap="small" spc="300">
          <a:solidFill>
            <a:schemeClr val="bg1"/>
          </a:solidFill>
          <a:latin typeface="Corbel" pitchFamily="34" charset="0"/>
          <a:ea typeface="+mn-ea"/>
          <a:cs typeface="+mn-cs"/>
        </a:defRPr>
      </a:lvl1pPr>
    </p:titleStyle>
    <p:bodyStyle>
      <a:lvl1pPr marL="228600" indent="-228600" algn="l" defTabSz="914400" rtl="0" eaLnBrk="1" latinLnBrk="0" hangingPunct="1">
        <a:lnSpc>
          <a:spcPct val="85000"/>
        </a:lnSpc>
        <a:spcBef>
          <a:spcPts val="1200"/>
        </a:spcBef>
        <a:buClr>
          <a:schemeClr val="tx2"/>
        </a:buClr>
        <a:buSzPct val="80000"/>
        <a:buFont typeface="Wingdings" pitchFamily="2" charset="2"/>
        <a:buChar char="§"/>
        <a:defRPr sz="2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85000"/>
        </a:lnSpc>
        <a:spcBef>
          <a:spcPts val="600"/>
        </a:spcBef>
        <a:buClr>
          <a:schemeClr val="tx2"/>
        </a:buClr>
        <a:buSzPct val="80000"/>
        <a:buFont typeface="Wingdings" pitchFamily="2" charset="2"/>
        <a:buChar char="§"/>
        <a:defRPr sz="24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85000"/>
        </a:lnSpc>
        <a:spcBef>
          <a:spcPts val="600"/>
        </a:spcBef>
        <a:buClr>
          <a:schemeClr val="tx2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85000"/>
        </a:lnSpc>
        <a:spcBef>
          <a:spcPts val="600"/>
        </a:spcBef>
        <a:buClr>
          <a:schemeClr val="tx2"/>
        </a:buClr>
        <a:buSzPct val="80000"/>
        <a:buFont typeface="Wingdings" pitchFamily="2" charset="2"/>
        <a:buChar char="§"/>
        <a:defRPr sz="1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4pPr>
      <a:lvl5pPr marL="1188720" indent="-182880" algn="l" defTabSz="914400" rtl="0" eaLnBrk="1" latinLnBrk="0" hangingPunct="1">
        <a:lnSpc>
          <a:spcPct val="85000"/>
        </a:lnSpc>
        <a:spcBef>
          <a:spcPts val="600"/>
        </a:spcBef>
        <a:buClr>
          <a:schemeClr val="tx2"/>
        </a:buClr>
        <a:buSzPct val="80000"/>
        <a:buFont typeface="Wingdings" pitchFamily="2" charset="2"/>
        <a:buChar char="§"/>
        <a:defRPr sz="1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 kohatäide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" name="Teksti kohatäide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4" name="Teksti kohatäide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6" name="Teksti kohatäide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7" name="Teksti kohatäide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8" name="Teksti kohatäide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9" name="Teksti kohatäide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0" name="Teksti kohatäide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1" name="Teksti kohatäide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2" name="Teksti kohatäide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3" name="Teksti kohatäide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4" name="Teksti kohatäide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5" name="Teksti kohatäide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6" name="Teksti kohatäide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7" name="Teksti kohatäide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8" name="Teksti kohatäide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9" name="Teksti kohatäide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0" name="Teksti kohatäide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1" name="Teksti kohatäide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2" name="Teksti kohatäide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3" name="Teksti kohatäide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4" name="Teksti kohatäide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5" name="Teksti kohatäide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6" name="Teksti kohatäide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7" name="Teksti kohatäide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8" name="Teksti kohatäide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9" name="Teksti kohatäide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0" name="Teksti kohatäide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1" name="Teksti kohatäide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2" name="Teksti kohatäide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3" name="Teksti kohatäide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4" name="Teksti kohatäide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5" name="Teksti kohatäide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6" name="Teksti kohatäide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7" name="Teksti kohatäide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8" name="Teksti kohatäide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9" name="Teksti kohatäide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40" name="Teksti kohatäide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41" name="Teksti kohatäide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42" name="Teksti kohatäide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43" name="Teksti kohatäide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01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 kohatäide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" name="Teksti kohatäide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4" name="Teksti kohatäide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6" name="Teksti kohatäide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7" name="Teksti kohatäide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8" name="Teksti kohatäide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9" name="Teksti kohatäide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0" name="Teksti kohatäide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1" name="Teksti kohatäide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2" name="Teksti kohatäide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3" name="Teksti kohatäide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4" name="Teksti kohatäide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5" name="Teksti kohatäide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6" name="Teksti kohatäide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7" name="Teksti kohatäide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8" name="Teksti kohatäide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9" name="Teksti kohatäide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0" name="Teksti kohatäide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1" name="Teksti kohatäide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2" name="Teksti kohatäide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3" name="Teksti kohatäide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4" name="Teksti kohatäide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5" name="Teksti kohatäide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6" name="Teksti kohatäide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7" name="Teksti kohatäide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8" name="Teksti kohatäide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9" name="Teksti kohatäide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0" name="Teksti kohatäide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1" name="Teksti kohatäide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2" name="Teksti kohatäide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3" name="Teksti kohatäide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4" name="Teksti kohatäide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5" name="Teksti kohatäide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6" name="Teksti kohatäide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7" name="Teksti kohatäide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8" name="Teksti kohatäide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9" name="Teksti kohatäide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40" name="Teksti kohatäide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41" name="Teksti kohatäide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42" name="Teksti kohatäide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43" name="Teksti kohatäide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502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 kohatäide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" name="Teksti kohatäide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4" name="Teksti kohatäide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6" name="Teksti kohatäide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7" name="Teksti kohatäide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8" name="Teksti kohatäide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9" name="Teksti kohatäide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0" name="Teksti kohatäide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1" name="Teksti kohatäide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2" name="Teksti kohatäide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3" name="Teksti kohatäide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4" name="Teksti kohatäide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5" name="Teksti kohatäide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6" name="Teksti kohatäide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7" name="Teksti kohatäide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8" name="Teksti kohatäide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9" name="Teksti kohatäide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0" name="Teksti kohatäide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1" name="Teksti kohatäide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2" name="Teksti kohatäide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3" name="Teksti kohatäide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4" name="Teksti kohatäide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5" name="Teksti kohatäide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6" name="Teksti kohatäide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7" name="Teksti kohatäide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8" name="Teksti kohatäide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9" name="Teksti kohatäide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0" name="Teksti kohatäide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1" name="Teksti kohatäide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2" name="Teksti kohatäide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3" name="Teksti kohatäide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4" name="Teksti kohatäide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5" name="Teksti kohatäide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6" name="Teksti kohatäide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7" name="Teksti kohatäide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8" name="Teksti kohatäide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9" name="Teksti kohatäide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40" name="Teksti kohatäide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41" name="Teksti kohatäide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42" name="Teksti kohatäide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43" name="Teksti kohatäide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740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 kohatäide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" name="Teksti kohatäide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4" name="Teksti kohatäide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6" name="Teksti kohatäide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7" name="Teksti kohatäide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8" name="Teksti kohatäide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9" name="Teksti kohatäide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0" name="Teksti kohatäide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1" name="Teksti kohatäide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2" name="Teksti kohatäide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3" name="Teksti kohatäide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4" name="Teksti kohatäide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5" name="Teksti kohatäide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6" name="Teksti kohatäide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7" name="Teksti kohatäide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8" name="Teksti kohatäide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9" name="Teksti kohatäide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0" name="Teksti kohatäide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1" name="Teksti kohatäide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2" name="Teksti kohatäide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3" name="Teksti kohatäide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4" name="Teksti kohatäide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5" name="Teksti kohatäide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6" name="Teksti kohatäide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7" name="Teksti kohatäide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8" name="Teksti kohatäide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9" name="Teksti kohatäide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0" name="Teksti kohatäide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1" name="Teksti kohatäide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2" name="Teksti kohatäide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3" name="Teksti kohatäide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4" name="Teksti kohatäide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5" name="Teksti kohatäide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6" name="Teksti kohatäide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7" name="Teksti kohatäide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8" name="Teksti kohatäide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9" name="Teksti kohatäide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40" name="Teksti kohatäide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41" name="Teksti kohatäide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42" name="Teksti kohatäide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43" name="Teksti kohatäide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154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 kohatäide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" name="Teksti kohatäide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4" name="Teksti kohatäide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6" name="Teksti kohatäide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7" name="Teksti kohatäide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8" name="Teksti kohatäide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9" name="Teksti kohatäide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0" name="Teksti kohatäide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1" name="Teksti kohatäide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2" name="Teksti kohatäide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3" name="Teksti kohatäide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4" name="Teksti kohatäide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5" name="Teksti kohatäide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6" name="Teksti kohatäide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7" name="Teksti kohatäide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8" name="Teksti kohatäide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9" name="Teksti kohatäide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0" name="Teksti kohatäide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1" name="Teksti kohatäide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2" name="Teksti kohatäide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3" name="Teksti kohatäide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4" name="Teksti kohatäide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5" name="Teksti kohatäide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6" name="Teksti kohatäide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7" name="Teksti kohatäide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8" name="Teksti kohatäide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9" name="Teksti kohatäide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0" name="Teksti kohatäide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1" name="Teksti kohatäide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2" name="Teksti kohatäide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3" name="Teksti kohatäide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4" name="Teksti kohatäide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5" name="Teksti kohatäide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6" name="Teksti kohatäide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7" name="Teksti kohatäide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8" name="Teksti kohatäide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9" name="Teksti kohatäide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40" name="Teksti kohatäide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41" name="Teksti kohatäide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42" name="Teksti kohatäide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43" name="Teksti kohatäide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499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 kohatäide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" name="Teksti kohatäide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4" name="Teksti kohatäide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6" name="Teksti kohatäide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7" name="Teksti kohatäide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8" name="Teksti kohatäide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9" name="Teksti kohatäide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0" name="Teksti kohatäide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1" name="Teksti kohatäide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2" name="Teksti kohatäide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3" name="Teksti kohatäide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4" name="Teksti kohatäide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5" name="Teksti kohatäide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6" name="Teksti kohatäide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7" name="Teksti kohatäide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8" name="Teksti kohatäide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9" name="Teksti kohatäide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0" name="Teksti kohatäide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1" name="Teksti kohatäide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2" name="Teksti kohatäide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3" name="Teksti kohatäide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4" name="Teksti kohatäide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5" name="Teksti kohatäide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6" name="Teksti kohatäide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7" name="Teksti kohatäide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8" name="Teksti kohatäide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9" name="Teksti kohatäide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0" name="Teksti kohatäide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1" name="Teksti kohatäide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2" name="Teksti kohatäide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3" name="Teksti kohatäide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4" name="Teksti kohatäide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5" name="Teksti kohatäide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6" name="Teksti kohatäide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7" name="Teksti kohatäide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8" name="Teksti kohatäide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9" name="Teksti kohatäide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40" name="Teksti kohatäide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41" name="Teksti kohatäide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42" name="Teksti kohatäide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43" name="Teksti kohatäide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957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 kohatäide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" name="Teksti kohatäide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4" name="Teksti kohatäide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6" name="Teksti kohatäide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7" name="Teksti kohatäide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8" name="Teksti kohatäide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9" name="Teksti kohatäide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0" name="Teksti kohatäide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1" name="Teksti kohatäide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2" name="Teksti kohatäide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3" name="Teksti kohatäide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4" name="Teksti kohatäide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5" name="Teksti kohatäide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6" name="Teksti kohatäide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7" name="Teksti kohatäide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8" name="Teksti kohatäide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9" name="Teksti kohatäide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0" name="Teksti kohatäide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1" name="Teksti kohatäide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2" name="Teksti kohatäide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3" name="Teksti kohatäide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4" name="Teksti kohatäide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5" name="Teksti kohatäide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6" name="Teksti kohatäide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7" name="Teksti kohatäide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8" name="Teksti kohatäide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9" name="Teksti kohatäide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0" name="Teksti kohatäide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1" name="Teksti kohatäide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2" name="Teksti kohatäide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3" name="Teksti kohatäide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4" name="Teksti kohatäide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5" name="Teksti kohatäide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6" name="Teksti kohatäide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7" name="Teksti kohatäide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8" name="Teksti kohatäide 37"/>
          <p:cNvSpPr>
            <a:spLocks noGrp="1"/>
          </p:cNvSpPr>
          <p:nvPr>
            <p:ph type="body" sz="quarter" idx="4294967295"/>
          </p:nvPr>
        </p:nvSpPr>
        <p:spPr>
          <a:xfrm>
            <a:off x="3591557" y="5753100"/>
            <a:ext cx="857250" cy="800100"/>
          </a:xfrm>
        </p:spPr>
        <p:txBody>
          <a:bodyPr vert="horz" lIns="45720" tIns="45720" rIns="45720" bIns="45720" rtlCol="0" anchor="ctr" anchorCtr="0">
            <a:normAutofit/>
          </a:bodyPr>
          <a:lstStyle/>
          <a:p>
            <a:pPr marL="0" indent="0" rtl="0">
              <a:lnSpc>
                <a:spcPct val="80000"/>
              </a:lnSpc>
              <a:spcBef>
                <a:spcPts val="100"/>
              </a:spcBef>
              <a:buNone/>
            </a:pPr>
            <a:endParaRPr lang="et-EE" sz="1100" dirty="0">
              <a:latin typeface="Corbel" panose="020B0503020204020204" pitchFamily="34" charset="0"/>
            </a:endParaRPr>
          </a:p>
        </p:txBody>
      </p:sp>
      <p:sp>
        <p:nvSpPr>
          <p:cNvPr id="39" name="Teksti kohatäide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40" name="Teksti kohatäide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41" name="Teksti kohatäide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42" name="Teksti kohatäide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43" name="Teksti kohatäide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467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 kohatäide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" name="Teksti kohatäide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4" name="Teksti kohatäide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6" name="Teksti kohatäide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7" name="Teksti kohatäide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8" name="Teksti kohatäide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9" name="Teksti kohatäide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0" name="Teksti kohatäide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1" name="Teksti kohatäide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2" name="Teksti kohatäide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3" name="Teksti kohatäide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4" name="Teksti kohatäide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5" name="Teksti kohatäide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6" name="Teksti kohatäide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7" name="Teksti kohatäide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8" name="Teksti kohatäide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9" name="Teksti kohatäide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0" name="Teksti kohatäide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1" name="Teksti kohatäide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2" name="Teksti kohatäide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3" name="Teksti kohatäide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4" name="Teksti kohatäide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5" name="Teksti kohatäide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6" name="Teksti kohatäide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7" name="Teksti kohatäide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8" name="Teksti kohatäide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9" name="Teksti kohatäide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0" name="Teksti kohatäide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1" name="Teksti kohatäide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2" name="Teksti kohatäide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3" name="Teksti kohatäide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4" name="Teksti kohatäide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5" name="Teksti kohatäide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6" name="Teksti kohatäide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7" name="Teksti kohatäide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8" name="Teksti kohatäide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9" name="Teksti kohatäide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40" name="Teksti kohatäide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41" name="Teksti kohatäide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42" name="Teksti kohatäide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43" name="Teksti kohatäide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905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 kohatäide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" name="Teksti kohatäide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4" name="Teksti kohatäide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6" name="Teksti kohatäide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7" name="Teksti kohatäide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8" name="Teksti kohatäide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9" name="Teksti kohatäide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0" name="Teksti kohatäide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1" name="Teksti kohatäide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2" name="Teksti kohatäide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3" name="Teksti kohatäide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4" name="Teksti kohatäide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5" name="Teksti kohatäide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6" name="Teksti kohatäide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7" name="Teksti kohatäide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8" name="Teksti kohatäide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9" name="Teksti kohatäide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0" name="Teksti kohatäide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1" name="Teksti kohatäide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2" name="Teksti kohatäide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3" name="Teksti kohatäide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4" name="Teksti kohatäide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5" name="Teksti kohatäide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6" name="Teksti kohatäide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7" name="Teksti kohatäide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8" name="Teksti kohatäide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9" name="Teksti kohatäide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0" name="Teksti kohatäide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1" name="Teksti kohatäide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2" name="Teksti kohatäide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3" name="Teksti kohatäide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4" name="Teksti kohatäide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5" name="Teksti kohatäide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6" name="Teksti kohatäide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7" name="Teksti kohatäide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8" name="Teksti kohatäide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9" name="Teksti kohatäide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40" name="Teksti kohatäide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41" name="Teksti kohatäide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42" name="Teksti kohatäide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43" name="Teksti kohatäide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704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 kohatäide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" name="Teksti kohatäide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4" name="Teksti kohatäide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6" name="Teksti kohatäide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7" name="Teksti kohatäide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8" name="Teksti kohatäide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9" name="Teksti kohatäide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0" name="Teksti kohatäide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1" name="Teksti kohatäide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2" name="Teksti kohatäide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3" name="Teksti kohatäide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4" name="Teksti kohatäide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5" name="Teksti kohatäide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6" name="Teksti kohatäide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7" name="Teksti kohatäide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8" name="Teksti kohatäide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9" name="Teksti kohatäide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0" name="Teksti kohatäide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1" name="Teksti kohatäide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2" name="Teksti kohatäide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3" name="Teksti kohatäide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4" name="Teksti kohatäide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5" name="Teksti kohatäide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6" name="Teksti kohatäide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7" name="Teksti kohatäide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8" name="Teksti kohatäide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9" name="Teksti kohatäide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0" name="Teksti kohatäide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1" name="Teksti kohatäide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2" name="Teksti kohatäide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3" name="Teksti kohatäide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4" name="Teksti kohatäide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5" name="Teksti kohatäide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6" name="Teksti kohatäide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7" name="Teksti kohatäide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8" name="Teksti kohatäide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9" name="Teksti kohatäide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40" name="Teksti kohatäide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41" name="Teksti kohatäide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42" name="Teksti kohatäide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43" name="Teksti kohatäide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456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 kohatäide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" name="Teksti kohatäide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4" name="Teksti kohatäide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6" name="Teksti kohatäide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7" name="Teksti kohatäide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8" name="Teksti kohatäide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9" name="Teksti kohatäide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0" name="Teksti kohatäide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1" name="Teksti kohatäide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2" name="Teksti kohatäide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3" name="Teksti kohatäide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4" name="Teksti kohatäide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5" name="Teksti kohatäide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6" name="Teksti kohatäide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7" name="Teksti kohatäide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8" name="Teksti kohatäide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9" name="Teksti kohatäide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0" name="Teksti kohatäide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1" name="Teksti kohatäide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2" name="Teksti kohatäide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3" name="Teksti kohatäide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4" name="Teksti kohatäide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5" name="Teksti kohatäide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6" name="Teksti kohatäide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7" name="Teksti kohatäide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8" name="Teksti kohatäide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9" name="Teksti kohatäide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0" name="Teksti kohatäide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1" name="Teksti kohatäide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2" name="Teksti kohatäide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3" name="Teksti kohatäide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4" name="Teksti kohatäide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5" name="Teksti kohatäide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6" name="Teksti kohatäide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7" name="Teksti kohatäide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8" name="Teksti kohatäide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9" name="Teksti kohatäide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40" name="Teksti kohatäide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41" name="Teksti kohatäide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42" name="Teksti kohatäide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43" name="Teksti kohatäide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250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 kohatäide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" name="Teksti kohatäide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4" name="Teksti kohatäide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6" name="Teksti kohatäide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7" name="Teksti kohatäide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8" name="Teksti kohatäide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9" name="Teksti kohatäide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0" name="Teksti kohatäide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1" name="Teksti kohatäide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2" name="Teksti kohatäide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3" name="Teksti kohatäide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4" name="Teksti kohatäide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5" name="Teksti kohatäide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6" name="Teksti kohatäide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7" name="Teksti kohatäide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8" name="Teksti kohatäide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19" name="Teksti kohatäide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0" name="Teksti kohatäide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1" name="Teksti kohatäide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2" name="Teksti kohatäide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3" name="Teksti kohatäide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4" name="Teksti kohatäide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5" name="Teksti kohatäide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6" name="Teksti kohatäide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7" name="Teksti kohatäide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8" name="Teksti kohatäide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29" name="Teksti kohatäide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0" name="Teksti kohatäide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1" name="Teksti kohatäide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2" name="Teksti kohatäide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3" name="Teksti kohatäide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4" name="Teksti kohatäide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5" name="Teksti kohatäide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6" name="Teksti kohatäide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7" name="Teksti kohatäide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8" name="Teksti kohatäide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39" name="Teksti kohatäide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40" name="Teksti kohatäide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41" name="Teksti kohatäide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42" name="Teksti kohatäide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  <p:sp>
        <p:nvSpPr>
          <p:cNvPr id="43" name="Teksti kohatäide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et-EE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448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Kuukalender 2014 (E–P)">
  <a:themeElements>
    <a:clrScheme name="2013 monthly calendar (Mon-Sun)">
      <a:dk1>
        <a:sysClr val="windowText" lastClr="000000"/>
      </a:dk1>
      <a:lt1>
        <a:sysClr val="window" lastClr="FFFFFF"/>
      </a:lt1>
      <a:dk2>
        <a:srgbClr val="266692"/>
      </a:dk2>
      <a:lt2>
        <a:srgbClr val="DDDDDD"/>
      </a:lt2>
      <a:accent1>
        <a:srgbClr val="58B4FB"/>
      </a:accent1>
      <a:accent2>
        <a:srgbClr val="ACB57E"/>
      </a:accent2>
      <a:accent3>
        <a:srgbClr val="639184"/>
      </a:accent3>
      <a:accent4>
        <a:srgbClr val="3A7BA7"/>
      </a:accent4>
      <a:accent5>
        <a:srgbClr val="5A702A"/>
      </a:accent5>
      <a:accent6>
        <a:srgbClr val="685546"/>
      </a:accent6>
      <a:hlink>
        <a:srgbClr val="78C66E"/>
      </a:hlink>
      <a:folHlink>
        <a:srgbClr val="777777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6 calendar (Mon-Sun).potx" id="{EA0ABD76-EE8F-42D3-B63E-2CD68C6CD208}" vid="{AEEBCB2B-ED1A-485E-98A9-512229432CD0}"/>
    </a:ext>
  </a:extLst>
</a:theme>
</file>

<file path=ppt/theme/theme2.xml><?xml version="1.0" encoding="utf-8"?>
<a:theme xmlns:a="http://schemas.openxmlformats.org/drawingml/2006/main" name="Office’i kujundus">
  <a:themeElements>
    <a:clrScheme name="2013 monthly calendar (Mon-Sun)">
      <a:dk1>
        <a:sysClr val="windowText" lastClr="000000"/>
      </a:dk1>
      <a:lt1>
        <a:sysClr val="window" lastClr="FFFFFF"/>
      </a:lt1>
      <a:dk2>
        <a:srgbClr val="266692"/>
      </a:dk2>
      <a:lt2>
        <a:srgbClr val="DDDDDD"/>
      </a:lt2>
      <a:accent1>
        <a:srgbClr val="58B4FB"/>
      </a:accent1>
      <a:accent2>
        <a:srgbClr val="ACB57E"/>
      </a:accent2>
      <a:accent3>
        <a:srgbClr val="639184"/>
      </a:accent3>
      <a:accent4>
        <a:srgbClr val="3A7BA7"/>
      </a:accent4>
      <a:accent5>
        <a:srgbClr val="5A702A"/>
      </a:accent5>
      <a:accent6>
        <a:srgbClr val="685546"/>
      </a:accent6>
      <a:hlink>
        <a:srgbClr val="78C66E"/>
      </a:hlink>
      <a:folHlink>
        <a:srgbClr val="777777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’i kujundus">
  <a:themeElements>
    <a:clrScheme name="2013 monthly calendar (Mon-Sun)">
      <a:dk1>
        <a:sysClr val="windowText" lastClr="000000"/>
      </a:dk1>
      <a:lt1>
        <a:sysClr val="window" lastClr="FFFFFF"/>
      </a:lt1>
      <a:dk2>
        <a:srgbClr val="266692"/>
      </a:dk2>
      <a:lt2>
        <a:srgbClr val="DDDDDD"/>
      </a:lt2>
      <a:accent1>
        <a:srgbClr val="58B4FB"/>
      </a:accent1>
      <a:accent2>
        <a:srgbClr val="ACB57E"/>
      </a:accent2>
      <a:accent3>
        <a:srgbClr val="639184"/>
      </a:accent3>
      <a:accent4>
        <a:srgbClr val="3A7BA7"/>
      </a:accent4>
      <a:accent5>
        <a:srgbClr val="5A702A"/>
      </a:accent5>
      <a:accent6>
        <a:srgbClr val="685546"/>
      </a:accent6>
      <a:hlink>
        <a:srgbClr val="78C66E"/>
      </a:hlink>
      <a:folHlink>
        <a:srgbClr val="777777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</TotalTime>
  <Words>0</Words>
  <Application>Microsoft Office PowerPoint</Application>
  <PresentationFormat>On-screen Show (4:3)</PresentationFormat>
  <Paragraphs>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Corbel</vt:lpstr>
      <vt:lpstr>Wingdings</vt:lpstr>
      <vt:lpstr>Kuukalender 2014 (E–P)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Ivo Martisek (Moravia IT s.r.o.)</cp:lastModifiedBy>
  <cp:revision>5</cp:revision>
  <dcterms:created xsi:type="dcterms:W3CDTF">2015-06-10T19:40:02Z</dcterms:created>
  <dcterms:modified xsi:type="dcterms:W3CDTF">2018-04-25T10:12:55Z</dcterms:modified>
</cp:coreProperties>
</file>