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5117" autoAdjust="0"/>
  </p:normalViewPr>
  <p:slideViewPr>
    <p:cSldViewPr showGuides="1">
      <p:cViewPr varScale="1">
        <p:scale>
          <a:sx n="128" d="100"/>
          <a:sy n="128" d="100"/>
        </p:scale>
        <p:origin x="88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64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DA2923C-C8E1-40CA-A963-8CAFE1FDC554}" type="datetime1">
              <a:rPr lang="et-EE" smtClean="0"/>
              <a:t>27.11.2020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et-EE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A07D8-F74D-47E8-8925-14C513BE5836}" type="datetime1">
              <a:rPr lang="et-EE" smtClean="0"/>
              <a:pPr/>
              <a:t>27.11.2020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et-EE" noProof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994281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5460561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9228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49159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935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6366065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635718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633922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182086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284684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5003009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30. august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31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september</a:t>
            </a:r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iväli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t-EE" noProof="0">
                <a:solidFill>
                  <a:schemeClr val="bg2">
                    <a:lumMod val="90000"/>
                  </a:schemeClr>
                </a:solidFill>
              </a:rPr>
              <a:t>1. oktoober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et-EE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iväli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et-EE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iväli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Tekstiväli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Tekstiväli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7</a:t>
            </a:r>
          </a:p>
        </p:txBody>
      </p:sp>
      <p:sp>
        <p:nvSpPr>
          <p:cNvPr id="1826" name="Tekstiväli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kstiväli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0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9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1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2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3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4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0032BD2-7683-42FE-9338-71D900596EC0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noProof="0">
                <a:solidFill>
                  <a:schemeClr val="bg1">
                    <a:lumMod val="85000"/>
                  </a:schemeClr>
                </a:solidFill>
              </a:rPr>
              <a:t>27. september</a:t>
            </a:r>
          </a:p>
          <a:p>
            <a:pPr algn="l" rtl="0"/>
            <a:endParaRPr lang="et-EE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et-EE" noProof="0"/>
              <a:t>1. oktoober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2/3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Tekstiväli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1. november</a:t>
            </a:r>
          </a:p>
        </p:txBody>
      </p:sp>
      <p:sp>
        <p:nvSpPr>
          <p:cNvPr id="1823" name="Tekstiväli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1</a:t>
            </a:r>
          </a:p>
        </p:txBody>
      </p:sp>
      <p:sp>
        <p:nvSpPr>
          <p:cNvPr id="1824" name="Tekstiväli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</a:t>
            </a:r>
          </a:p>
        </p:txBody>
      </p:sp>
      <p:sp>
        <p:nvSpPr>
          <p:cNvPr id="1825" name="Tekstiväli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Tekstiväli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Tekstiväli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oktoober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1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0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2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3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4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9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5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C071977-A8BB-49EA-932D-697DE8BBB776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et-EE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november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2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3	</a:t>
            </a:r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4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5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6/7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iväli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1. detsember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2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4/5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kstiväli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Tekstiväli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kstiväli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kstiväli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kstiväli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kstiväli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5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6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7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8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500CF66-449D-4BF1-A5B7-809E4DC1720B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s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29. november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detsember</a:t>
            </a:r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et-EE" sz="1300" b="0" noProof="0">
                <a:solidFill>
                  <a:schemeClr val="tx1"/>
                </a:solidFill>
                <a:effectLst/>
              </a:rPr>
              <a:t>4/5</a:t>
            </a:r>
            <a:endParaRPr lang="et-EE" noProof="0">
              <a:solidFill>
                <a:schemeClr val="tx1"/>
              </a:solidFill>
            </a:endParaRP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31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t-EE" noProof="0">
                <a:solidFill>
                  <a:schemeClr val="bg2">
                    <a:lumMod val="90000"/>
                  </a:schemeClr>
                </a:solidFill>
              </a:rPr>
              <a:t>1./2. jaanuar</a:t>
            </a:r>
          </a:p>
        </p:txBody>
      </p:sp>
      <p:sp>
        <p:nvSpPr>
          <p:cNvPr id="1822" name="Tekstiväli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kstiväli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kstiväli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iväli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iväli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iväli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detsember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0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9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1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2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3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4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38A99E7-53CB-4CE8-9BBF-963FFD5D4412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Ümarnurkne ristküli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grpSp>
        <p:nvGrpSpPr>
          <p:cNvPr id="8" name="parempooln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10" name="Pilt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asakpooln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13" name="Pilt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et-EE" noProof="0" dirty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t-EE" noProof="0" dirty="0"/>
              <a:t>Klõpsake juhtslaidi tekstilaadide redigeerimiseks</a:t>
            </a:r>
          </a:p>
          <a:p>
            <a:pPr lvl="1" rtl="0"/>
            <a:r>
              <a:rPr lang="et-EE" noProof="0" dirty="0"/>
              <a:t>Teine tase</a:t>
            </a:r>
          </a:p>
          <a:p>
            <a:pPr lvl="2" rtl="0"/>
            <a:r>
              <a:rPr lang="et-EE" noProof="0" dirty="0"/>
              <a:t>Kolmas tase</a:t>
            </a:r>
          </a:p>
          <a:p>
            <a:pPr lvl="3" rtl="0"/>
            <a:r>
              <a:rPr lang="et-EE" noProof="0" dirty="0"/>
              <a:t>Neljas tase</a:t>
            </a:r>
          </a:p>
          <a:p>
            <a:pPr lvl="4" rtl="0"/>
            <a:r>
              <a:rPr lang="et-EE" noProof="0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9A8BDF-FF17-4A9F-8D9E-BD120CC09117}" type="datetime1">
              <a:rPr lang="et-EE" noProof="0" smtClean="0"/>
              <a:t>27.11.2020</a:t>
            </a:fld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et-EE" noProof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Ümarnurkne ristküli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grpSp>
        <p:nvGrpSpPr>
          <p:cNvPr id="6" name="parempooln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8" name="Pilt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asakpooln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11" name="Pilt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246FBC-C67F-48CB-A168-E1CD5EF6D1F5}" type="datetime1">
              <a:rPr lang="et-EE" noProof="0" smtClean="0"/>
              <a:t>27.11.2020</a:t>
            </a:fld>
            <a:endParaRPr lang="et-EE" noProof="0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et-EE" noProof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Ümarnurkne ristküli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grpSp>
        <p:nvGrpSpPr>
          <p:cNvPr id="18" name="parempooln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20" name="Pilt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asakpooln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23" name="Pilt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vaheleht_parem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t-EE" noProof="0" dirty="0"/>
          </a:p>
        </p:txBody>
      </p:sp>
      <p:sp>
        <p:nvSpPr>
          <p:cNvPr id="8" name="vaheleht_vasak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t-EE" noProof="0" dirty="0"/>
          </a:p>
        </p:txBody>
      </p:sp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et-EE" noProof="0" dirty="0"/>
              <a:t>Klõpsake juhtslaidi pealkirjalaadi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 dirty="0"/>
              <a:t>Klõpsake juhtslaidi alapealkirjalaadi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3B987C-755A-45BB-B5EC-831E90A11486}" type="datetime1">
              <a:rPr lang="et-EE" noProof="0" smtClean="0"/>
              <a:t>27.11.2020</a:t>
            </a:fld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et-EE" noProof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28. detsember</a:t>
            </a:r>
            <a:endParaRPr lang="et-EE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et-EE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Tekstiväli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795" name="Tekstiväli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et-EE" noProof="0"/>
              <a:t>31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jaanuar</a:t>
            </a:r>
          </a:p>
        </p:txBody>
      </p:sp>
      <p:sp>
        <p:nvSpPr>
          <p:cNvPr id="1797" name="Tekstiväli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iväli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Tekstiväli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30/31</a:t>
            </a:r>
          </a:p>
        </p:txBody>
      </p:sp>
      <p:sp>
        <p:nvSpPr>
          <p:cNvPr id="1822" name="Tekstiväli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 veebruar</a:t>
            </a:r>
          </a:p>
        </p:txBody>
      </p:sp>
      <p:sp>
        <p:nvSpPr>
          <p:cNvPr id="1823" name="Tekstiväli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t-E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Tekstiväli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Tekstiväli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Tekstiväli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Tekstiväli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jaanuar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1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0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2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3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4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9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5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9DF70C0-0691-47A8-BC1C-7A839C52B2B0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  <p:sp>
        <p:nvSpPr>
          <p:cNvPr id="78" name="Juhend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t-EE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Märkus. </a:t>
            </a:r>
          </a:p>
          <a:p>
            <a:pPr rtl="0">
              <a:spcBef>
                <a:spcPts val="1200"/>
              </a:spcBef>
            </a:pPr>
            <a:r>
              <a:rPr lang="et-EE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Saate sellele mallile luua kalendri, mille saab välja printida ja seinale riputada. Lisaks saate oma esitlusse mis tahes kuu jaoks slaidi kopeerida.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et-EE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veebruar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2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3</a:t>
            </a:r>
          </a:p>
        </p:txBody>
      </p:sp>
      <p:sp>
        <p:nvSpPr>
          <p:cNvPr id="1795" name="Tekstiväli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4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5</a:t>
            </a:r>
          </a:p>
        </p:txBody>
      </p:sp>
      <p:sp>
        <p:nvSpPr>
          <p:cNvPr id="1797" name="Tekstiväli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6/7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iväli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1 märts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2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4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5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6/7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veebruar</a:t>
            </a:r>
          </a:p>
        </p:txBody>
      </p:sp>
      <p:sp>
        <p:nvSpPr>
          <p:cNvPr id="69" name="Tekstiväli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Tekstiväli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Tekstiväli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Tekstiväli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Tekstiväli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Tekstiväli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5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6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7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8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B0F3615-9ED2-41F9-9099-8F70A5573B41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ä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et-EE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märts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2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et-EE" noProof="0"/>
          </a:p>
          <a:p>
            <a:pPr lvl="0" rtl="0"/>
            <a:r>
              <a:rPr lang="et-EE" noProof="0"/>
              <a:t>3</a:t>
            </a:r>
          </a:p>
          <a:p>
            <a:pPr lvl="0" rtl="0"/>
            <a:endParaRPr lang="et-EE" noProof="0"/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4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5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6/7</a:t>
            </a:r>
          </a:p>
        </p:txBody>
      </p:sp>
      <p:sp>
        <p:nvSpPr>
          <p:cNvPr id="1798" name="Tekstiväli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1. aprill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2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3/4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märts</a:t>
            </a:r>
          </a:p>
        </p:txBody>
      </p:sp>
      <p:sp>
        <p:nvSpPr>
          <p:cNvPr id="69" name="Tekstiväli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5</a:t>
            </a:r>
          </a:p>
        </p:txBody>
      </p:sp>
      <p:sp>
        <p:nvSpPr>
          <p:cNvPr id="70" name="Tekstiväli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6</a:t>
            </a:r>
          </a:p>
        </p:txBody>
      </p:sp>
      <p:sp>
        <p:nvSpPr>
          <p:cNvPr id="71" name="Tekstiväli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kstiväli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kstiväli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iväli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5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6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7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8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448F6C0-2394-4337-8CA0-CEF7B8C8D044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29. märts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et-EE" noProof="0"/>
          </a:p>
          <a:p>
            <a:pPr lvl="0" rtl="0"/>
            <a:r>
              <a:rPr lang="et-EE" noProof="0"/>
              <a:t>31</a:t>
            </a:r>
          </a:p>
          <a:p>
            <a:pPr lvl="0" rtl="0"/>
            <a:endParaRPr lang="et-EE" noProof="0"/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aprill</a:t>
            </a:r>
          </a:p>
          <a:p>
            <a:pPr lvl="0" rtl="0"/>
            <a:endParaRPr lang="et-EE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et-EE" noProof="0">
              <a:solidFill>
                <a:schemeClr val="tx1"/>
              </a:solidFill>
            </a:endParaRP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1./2. mai</a:t>
            </a:r>
          </a:p>
        </p:txBody>
      </p:sp>
      <p:sp>
        <p:nvSpPr>
          <p:cNvPr id="1822" name="Tekstiväli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</a:t>
            </a:r>
          </a:p>
        </p:txBody>
      </p:sp>
      <p:sp>
        <p:nvSpPr>
          <p:cNvPr id="1823" name="Tekstiväli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4`</a:t>
            </a:r>
          </a:p>
        </p:txBody>
      </p:sp>
      <p:sp>
        <p:nvSpPr>
          <p:cNvPr id="1824" name="Tekstiväli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iväli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iväli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iväli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aprill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0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9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1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2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3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4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B197C11-9D7A-40F7-AE4A-311389F26123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26. aprill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t-EE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t-EE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1./2. mai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iväli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28</a:t>
            </a:r>
            <a:endParaRPr lang="et-EE" noProof="0"/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mai</a:t>
            </a:r>
          </a:p>
        </p:txBody>
      </p:sp>
      <p:sp>
        <p:nvSpPr>
          <p:cNvPr id="69" name="Tekstiväli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31</a:t>
            </a:r>
          </a:p>
        </p:txBody>
      </p:sp>
      <p:sp>
        <p:nvSpPr>
          <p:cNvPr id="70" name="Tekstiväli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1. juuni</a:t>
            </a:r>
          </a:p>
        </p:txBody>
      </p:sp>
      <p:sp>
        <p:nvSpPr>
          <p:cNvPr id="71" name="Tekstiväli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iväli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kstiväli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iväli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5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6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7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8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89A9974-A5F6-4FA9-89D4-13915CE8C972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/>
              <a:t>31. mai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juuni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et-EE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>
                <a:solidFill>
                  <a:schemeClr val="bg2">
                    <a:lumMod val="90000"/>
                  </a:schemeClr>
                </a:solidFill>
              </a:rPr>
              <a:t>1. juuli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t-EE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juuni</a:t>
            </a:r>
          </a:p>
        </p:txBody>
      </p:sp>
      <p:sp>
        <p:nvSpPr>
          <p:cNvPr id="69" name="Tekstiväli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Tekstiväli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Tekstiväli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Tekstiväli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Tekstiväli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iväli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5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6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7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8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33CD0E5-A253-4DFD-9D2C-EB0F41E8AD37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28. juuni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795" name="Tekstiväli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juuli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t-EE" noProof="0"/>
              <a:t>30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31.</a:t>
            </a:r>
            <a:r>
              <a:rPr lang="et-EE" noProof="0"/>
              <a:t>/1. august</a:t>
            </a:r>
          </a:p>
        </p:txBody>
      </p:sp>
      <p:sp>
        <p:nvSpPr>
          <p:cNvPr id="1822" name="Tekstiväli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Tekstiväli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Tekstiväli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Tekstiväli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kstiväli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kstiväli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juuli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0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9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1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2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3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74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6006E0C-0EF8-41C7-9596-BE83CAE160B6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iväli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26. juuli</a:t>
            </a:r>
          </a:p>
        </p:txBody>
      </p:sp>
      <p:sp>
        <p:nvSpPr>
          <p:cNvPr id="1793" name="Tekstiväli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kstiväli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kstiväli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Tekstiväli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t-EE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kstiväli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</a:t>
            </a:r>
            <a:r>
              <a:rPr lang="et-E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august</a:t>
            </a:r>
          </a:p>
        </p:txBody>
      </p:sp>
      <p:sp>
        <p:nvSpPr>
          <p:cNvPr id="1798" name="Tekstiväli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iväli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kstiväli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iväli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iväli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iväli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kstiväli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iväli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iväli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iväli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iväli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iväli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kstiväli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iväli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iväli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iväli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iväli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kstiväli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kstiväli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kstiväli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iväli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iväli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iväli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t-EE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iväli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kstiväli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t-EE" sz="3600" b="0" noProof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kstiväli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iväli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et-EE" noProof="0"/>
              <a:t>31</a:t>
            </a:r>
          </a:p>
        </p:txBody>
      </p:sp>
      <p:sp>
        <p:nvSpPr>
          <p:cNvPr id="71" name="Tekstiväli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1. september</a:t>
            </a:r>
          </a:p>
        </p:txBody>
      </p:sp>
      <p:sp>
        <p:nvSpPr>
          <p:cNvPr id="72" name="Tekstiväli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kstiväli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kstiväli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t-EE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Teksti kohatäid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0" name="Teksti kohatäid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6" name="Teksti kohatäid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2" name="Teksti kohatäid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8" name="Teksti kohatäid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4" name="Teksti kohatäid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3" name="Teksti kohatäid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9" name="Teksti kohatäid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5" name="Teksti kohatäid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1" name="Teksti kohatäid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7" name="Teksti kohatäid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3" name="Teksti kohatäid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5" name="Teksti kohatäid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1" name="Teksti kohatäid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7" name="Teksti kohatäid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3" name="Teksti kohatäid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9" name="Teksti kohatäid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5" name="Teksti kohatäid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6" name="Teksti kohatäid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2" name="Teksti kohatäid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8" name="Teksti kohatäid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4" name="Teksti kohatäid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0" name="Teksti kohatäid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6" name="Teksti kohatäid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7" name="Teksti kohatäid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3" name="Teksti kohatäid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9" name="Teksti kohatäid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5" name="Teksti kohatäid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1" name="Teksti kohatäid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7" name="Teksti kohatäid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38" name="Teksti kohatäid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44" name="Teksti kohatäid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0" name="Teksti kohatäid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56" name="Teksti kohatäid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2" name="Teksti kohatäid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68" name="Teksti kohatäid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/>
              <a:t>Klõpsake teksti lisamiseks</a:t>
            </a:r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DB1EAD9-8F02-4196-B608-BCA75ADD144B}" type="datetime1">
              <a:rPr lang="et-EE" noProof="0" smtClean="0"/>
              <a:t>27.11.2020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vaheleht_parem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t-EE" noProof="0" dirty="0"/>
          </a:p>
        </p:txBody>
      </p:sp>
      <p:sp>
        <p:nvSpPr>
          <p:cNvPr id="85" name="vaheleht_vasak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t-EE" noProof="0" dirty="0"/>
          </a:p>
        </p:txBody>
      </p:sp>
      <p:sp>
        <p:nvSpPr>
          <p:cNvPr id="8" name="Ümarnurkne ristküli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grpSp>
        <p:nvGrpSpPr>
          <p:cNvPr id="3618" name="Rühm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irgkonnek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irgkonnek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irgkonnek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irgkonnek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irgkonnek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irgkonnek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irgkonnek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Rühm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irgkonnek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irgkonnek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irgkonnek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irgkonnek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irgkonnek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irgkonnek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irgkonnek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Rühm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irgkonnek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irgkonnek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irgkonnek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irgkonnek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irgkonnek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irgkonnek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irgkonnek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Rühm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irgkonnek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irgkonnek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irgkonnek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irgkonnek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irgkonnek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irgkonnek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irgkonnek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Rühm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irgkonnek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irgkonnek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irgkonnek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irgkonnek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irgkonnek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irgkonnek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irgkonnek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Rühm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irgkonnek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irgkonnek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irgkonnek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irgkonnek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irgkonnek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irgkonnek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irgkonnek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Rühm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Rühm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irgkonnek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irgkonnek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irgkonnek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irgkonnek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irgkonnek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irgkonnek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irgkonnek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Rühm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irgkonnek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irgkonnek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irgkonnek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irgkonnek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irgkonnek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parempooln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1061" name="Pilt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asakpooln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t-EE" noProof="0" dirty="0"/>
            </a:p>
          </p:txBody>
        </p:sp>
        <p:pic>
          <p:nvPicPr>
            <p:cNvPr id="48" name="Pilt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iväli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t-EE" sz="1200" b="1" noProof="0" dirty="0">
                <a:solidFill>
                  <a:schemeClr val="accent1"/>
                </a:solidFill>
              </a:rPr>
              <a:t>ESMASPÄEV</a:t>
            </a:r>
          </a:p>
        </p:txBody>
      </p:sp>
      <p:sp>
        <p:nvSpPr>
          <p:cNvPr id="1843" name="Tekstiväli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t-EE" sz="1200" b="1" noProof="0" dirty="0">
                <a:solidFill>
                  <a:schemeClr val="accent1"/>
                </a:solidFill>
              </a:rPr>
              <a:t>TEISIPÄEV</a:t>
            </a:r>
          </a:p>
        </p:txBody>
      </p:sp>
      <p:sp>
        <p:nvSpPr>
          <p:cNvPr id="1844" name="Tekstiväli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t-EE" sz="1200" b="1" noProof="0" dirty="0">
                <a:solidFill>
                  <a:schemeClr val="accent1"/>
                </a:solidFill>
              </a:rPr>
              <a:t>KOLMAPÄEV</a:t>
            </a:r>
          </a:p>
        </p:txBody>
      </p:sp>
      <p:sp>
        <p:nvSpPr>
          <p:cNvPr id="1845" name="Tekstiväli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t-EE" sz="1200" b="1" noProof="0" dirty="0">
                <a:solidFill>
                  <a:schemeClr val="accent1"/>
                </a:solidFill>
              </a:rPr>
              <a:t>NELJAPÄEV</a:t>
            </a:r>
          </a:p>
        </p:txBody>
      </p:sp>
      <p:sp>
        <p:nvSpPr>
          <p:cNvPr id="1846" name="Tekstiväli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t-EE" sz="1200" b="1" noProof="0" dirty="0">
                <a:solidFill>
                  <a:schemeClr val="accent1"/>
                </a:solidFill>
              </a:rPr>
              <a:t>REEDE</a:t>
            </a:r>
          </a:p>
        </p:txBody>
      </p:sp>
      <p:sp>
        <p:nvSpPr>
          <p:cNvPr id="1847" name="Tekstiväli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t-EE" sz="1200" b="1" noProof="0" dirty="0">
                <a:solidFill>
                  <a:schemeClr val="accent1"/>
                </a:solidFill>
              </a:rPr>
              <a:t>L/P</a:t>
            </a:r>
          </a:p>
        </p:txBody>
      </p:sp>
      <p:sp>
        <p:nvSpPr>
          <p:cNvPr id="49" name="Tekstiväli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et-EE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et-EE" noProof="0" dirty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/>
              <a:t>Klõpsake juhtslaidi tekstilaadide redigeerimiseks</a:t>
            </a:r>
          </a:p>
          <a:p>
            <a:pPr lvl="1" rtl="0"/>
            <a:r>
              <a:rPr lang="et-EE" noProof="0" dirty="0"/>
              <a:t>Teine tase</a:t>
            </a:r>
          </a:p>
          <a:p>
            <a:pPr lvl="2" rtl="0"/>
            <a:r>
              <a:rPr lang="et-EE" noProof="0" dirty="0"/>
              <a:t>Kolmas tase</a:t>
            </a:r>
          </a:p>
          <a:p>
            <a:pPr lvl="3" rtl="0"/>
            <a:r>
              <a:rPr lang="et-EE" noProof="0" dirty="0"/>
              <a:t>Neljas tase</a:t>
            </a:r>
          </a:p>
          <a:p>
            <a:pPr lvl="4" rtl="0"/>
            <a:r>
              <a:rPr lang="et-EE" noProof="0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28C53B0B-F74E-453C-94DA-D80B63D909B4}" type="datetime1">
              <a:rPr lang="et-EE" noProof="0" smtClean="0"/>
              <a:t>27.11.2020</a:t>
            </a:fld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et-EE" noProof="0"/>
              <a:pPr/>
              <a:t>‹#›</a:t>
            </a:fld>
            <a:endParaRPr lang="et-EE" noProof="0" dirty="0"/>
          </a:p>
        </p:txBody>
      </p:sp>
      <p:sp>
        <p:nvSpPr>
          <p:cNvPr id="86" name="Juhend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t-EE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Märkus. </a:t>
            </a:r>
          </a:p>
          <a:p>
            <a:pPr rtl="0">
              <a:spcBef>
                <a:spcPts val="1200"/>
              </a:spcBef>
            </a:pPr>
            <a:r>
              <a:rPr lang="et-EE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Saate sellele mallile luua kalendri, mille saab välja printida ja seinale riputada. Lisaks saate oma esitlusse mis tahes kuu jaoks slaidi kopeerida.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ksti kohatäide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8" name="Teksti kohatäide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4" name="Teksti kohatäide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0" name="Teksti kohatäide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6" name="Teksti kohatäide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2" name="Teksti kohatäide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1" name="Teksti kohatäide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7" name="Teksti kohatäide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3" name="Teksti kohatäide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9" name="Teksti kohatäide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5" name="Teksti kohatäide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1" name="Teksti kohatäide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3" name="Teksti kohatäide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9" name="Teksti kohatäide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5" name="Teksti kohatäide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1" name="Teksti kohatäide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7" name="Teksti kohatäide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3" name="Teksti kohatäide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4" name="Teksti kohatäide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0" name="Teksti kohatäide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6" name="Teksti kohatäide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2" name="Teksti kohatäide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8" name="Teksti kohatäide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4" name="Teksti kohatäide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5" name="Teksti kohatäide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1" name="Teksti kohatäide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7" name="Teksti kohatäide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3" name="Teksti kohatäide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9" name="Teksti kohatäide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5" name="Teksti kohatäide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6" name="Teksti kohatäide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2" name="Teksti kohatäide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8" name="Teksti kohatäide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4" name="Teksti kohatäide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0" name="Teksti kohatäide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6" name="Teksti kohatäide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i kohatäid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3" name="Teksti kohatäid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9" name="Teksti kohatäid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5" name="Teksti kohatäid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1" name="Teksti kohatäid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7" name="Teksti kohatäid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6" name="Teksti kohatäid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2" name="Teksti kohatäid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8" name="Teksti kohatäid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4" name="Teksti kohatäid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0" name="Teksti kohatäid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6" name="Teksti kohatäid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8" name="Teksti kohatäid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4" name="Teksti kohatäid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0" name="Teksti kohatäid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6" name="Teksti kohatäid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2" name="Teksti kohatäid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8" name="Teksti kohatäid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9" name="Teksti kohatäid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5" name="Teksti kohatäid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1" name="Teksti kohatäid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7" name="Teksti kohatäid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3" name="Teksti kohatäid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9" name="Teksti kohatäid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0" name="Teksti kohatäid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6" name="Teksti kohatäid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2" name="Teksti kohatäid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8" name="Teksti kohatäid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4" name="Teksti kohatäid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0" name="Teksti kohatäid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1" name="Teksti kohatäid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7" name="Teksti kohatäid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3" name="Teksti kohatäid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9" name="Teksti kohatäid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5" name="Teksti kohatäid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1" name="Teksti kohatäide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ksti kohatäid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3" name="Teksti kohatäid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9" name="Teksti kohatäid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5" name="Teksti kohatäid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1" name="Teksti kohatäid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7" name="Teksti kohatäid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6" name="Teksti kohatäid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2" name="Teksti kohatäid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8" name="Teksti kohatäid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4" name="Teksti kohatäid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0" name="Teksti kohatäid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6" name="Teksti kohatäid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8" name="Teksti kohatäid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4" name="Teksti kohatäid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0" name="Teksti kohatäid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6" name="Teksti kohatäid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2" name="Teksti kohatäid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8" name="Teksti kohatäid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9" name="Teksti kohatäid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5" name="Teksti kohatäid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1" name="Teksti kohatäid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7" name="Teksti kohatäid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3" name="Teksti kohatäid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9" name="Teksti kohatäid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0" name="Teksti kohatäid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6" name="Teksti kohatäid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2" name="Teksti kohatäid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8" name="Teksti kohatäid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4" name="Teksti kohatäid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0" name="Teksti kohatäid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1" name="Teksti kohatäid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7" name="Teksti kohatäid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3" name="Teksti kohatäid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9" name="Teksti kohatäid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5" name="Teksti kohatäid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1" name="Teksti kohatäide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 kohatäid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7" name="Teksti kohatäid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3" name="Teksti kohatäid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9" name="Teksti kohatäid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5" name="Teksti kohatäid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1" name="Teksti kohatäid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6" name="Teksti kohatäid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2" name="Teksti kohatäid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8" name="Teksti kohatäid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4" name="Teksti kohatäid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0" name="Teksti kohatäid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8" name="Teksti kohatäid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4" name="Teksti kohatäid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0" name="Teksti kohatäid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6" name="Teksti kohatäid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2" name="Teksti kohatäid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9" name="Teksti kohatäid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5" name="Teksti kohatäid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1" name="Teksti kohatäid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7" name="Teksti kohatäid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3" name="Teksti kohatäid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4" name="Teksti kohatäid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0" name="Teksti kohatäid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6" name="Teksti kohatäid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2" name="Teksti kohatäid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8" name="Teksti kohatäid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4" name="Teksti kohatäid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5" name="Teksti kohatäid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1" name="Teksti kohatäid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7" name="Teksti kohatäid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3" name="Teksti kohatäid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9" name="Teksti kohatäid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5" name="Teksti kohatäid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 kohatäid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7" name="Teksti kohatäid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3" name="Teksti kohatäid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9" name="Teksti kohatäid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5" name="Teksti kohatäid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1" name="Teksti kohatäid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6" name="Teksti kohatäid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2" name="Teksti kohatäid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8" name="Teksti kohatäid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4" name="Teksti kohatäid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0" name="Teksti kohatäid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8" name="Teksti kohatäid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4" name="Teksti kohatäid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0" name="Teksti kohatäid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6" name="Teksti kohatäid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2" name="Teksti kohatäid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9" name="Teksti kohatäid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5" name="Teksti kohatäid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1" name="Teksti kohatäid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7" name="Teksti kohatäid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3" name="Teksti kohatäid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4" name="Teksti kohatäid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0" name="Teksti kohatäid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6" name="Teksti kohatäid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2" name="Teksti kohatäid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8" name="Teksti kohatäid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4" name="Teksti kohatäid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5" name="Teksti kohatäid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1" name="Teksti kohatäid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7" name="Teksti kohatäid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3" name="Teksti kohatäid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9" name="Teksti kohatäid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5" name="Teksti kohatäid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 kohatäid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7" name="Teksti kohatäid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3" name="Teksti kohatäid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9" name="Teksti kohatäid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5" name="Teksti kohatäid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1" name="Teksti kohatäid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6" name="Teksti kohatäid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2" name="Teksti kohatäid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8" name="Teksti kohatäid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4" name="Teksti kohatäid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0" name="Teksti kohatäid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8" name="Teksti kohatäid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4" name="Teksti kohatäid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0" name="Teksti kohatäid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6" name="Teksti kohatäid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2" name="Teksti kohatäid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9" name="Teksti kohatäid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5" name="Teksti kohatäid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1" name="Teksti kohatäid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7" name="Teksti kohatäid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3" name="Teksti kohatäid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4" name="Teksti kohatäid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0" name="Teksti kohatäid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6" name="Teksti kohatäid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2" name="Teksti kohatäid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8" name="Teksti kohatäid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4" name="Teksti kohatäid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5" name="Teksti kohatäid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1" name="Teksti kohatäid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7" name="Teksti kohatäid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3" name="Teksti kohatäid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9" name="Teksti kohatäid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5" name="Teksti kohatäid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5" name="Teksti kohatäid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7" name="Teksti kohatäid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3" name="Teksti kohatäid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6" name="Teksti kohatäid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6" name="Teksti kohatäid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8" name="Teksti kohatäid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4" name="Teksti kohatäid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1" name="Teksti kohatäid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3" name="Teksti kohatäid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5" name="Teksti kohatäid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4" name="Teksti kohatäid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6" name="Teksti kohatäid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3" name="Teksti kohatäid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19" name="Teksti kohatäid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25" name="Teksti kohatäid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7" name="Teksti kohatäid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ksti kohatäid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7" name="Teksti kohatäid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3" name="Teksti kohatäid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9" name="Teksti kohatäid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5" name="Teksti kohatäid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1" name="Teksti kohatäid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0" name="Teksti kohatäid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6" name="Teksti kohatäid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2" name="Teksti kohatäid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8" name="Teksti kohatäid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4" name="Teksti kohatäid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0" name="Teksti kohatäid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2" name="Teksti kohatäid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8" name="Teksti kohatäid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4" name="Teksti kohatäid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0" name="Teksti kohatäid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6" name="Teksti kohatäid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2" name="Teksti kohatäid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3" name="Teksti kohatäid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9" name="Teksti kohatäid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5" name="Teksti kohatäid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1" name="Teksti kohatäid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7" name="Teksti kohatäid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3" name="Teksti kohatäid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4" name="Teksti kohatäid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0" name="Teksti kohatäid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6" name="Teksti kohatäid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2" name="Teksti kohatäid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8" name="Teksti kohatäid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4" name="Teksti kohatäid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45" name="Teksti kohatäid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1" name="Teksti kohatäid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57" name="Teksti kohatäid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3" name="Teksti kohatäid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69" name="Teksti kohatäid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75" name="Teksti kohatäid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Kahe rõngaga kalender 2021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Office’i kujundu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fice’i kujundu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12</ap:Words>
  <ap:PresentationFormat>On-screen Show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Kahe rõngaga kalender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2020-11-27T07:47:38Z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