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t-E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30T07:06:30.433" v="25" actId="790"/>
      <pc:docMkLst>
        <pc:docMk/>
      </pc:docMkLst>
      <pc:sldChg chg="modSp mod modNotes">
        <pc:chgData name="Fake Test User" userId="SID-0" providerId="Test" clId="FakeClientId" dt="2021-07-30T07:05:09.790" v="6" actId="790"/>
        <pc:sldMkLst>
          <pc:docMk/>
          <pc:sldMk cId="521040635" sldId="256"/>
        </pc:sldMkLst>
        <pc:spChg chg="mod">
          <ac:chgData name="Fake Test User" userId="SID-0" providerId="Test" clId="FakeClientId" dt="2021-07-30T07:05:05.133" v="5" actId="790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30T07:05:05.133" v="5" actId="790"/>
          <ac:spMkLst>
            <pc:docMk/>
            <pc:sldMk cId="52104063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30T07:06:21.964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30T07:05:17.524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30T07:05:17.524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30T07:05:17.524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30T07:05:17.524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30T07:05:17.524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30T07:05:27.258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30T07:05:27.258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27.258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27.258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27.258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27.258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30.649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30T07:05:30.649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30.649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30.649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30.649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30.649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35.180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30T07:05:35.180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35.180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35.180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35.180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35.180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43.477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30T07:05:43.477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46.087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30T07:05:46.087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46.087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46.087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46.087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51.884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30T07:05:51.884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51.884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51.884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57.493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5:57.493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21.964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30T07:06:21.964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21.964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21.964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21.964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21.964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01.212" v="1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30T07:06:01.212" v="1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01.212" v="1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01.212" v="1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01.212" v="1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01.212" v="1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03.977" v="18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7-30T07:06:03.977" v="18" actId="790"/>
            <ac:spMkLst>
              <pc:docMk/>
              <pc:sldMasterMk cId="0" sldId="2147483648"/>
              <pc:sldLayoutMk cId="0" sldId="2147483661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06.815" v="19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30T07:06:06.815" v="19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06.815" v="19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06.815" v="19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06.815" v="19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06.815" v="19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09.908" v="20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7-30T07:06:09.908" v="20" actId="790"/>
            <ac:spMkLst>
              <pc:docMk/>
              <pc:sldMasterMk cId="0" sldId="2147483648"/>
              <pc:sldLayoutMk cId="0" sldId="2147483663"/>
              <ac:spMk id="2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13.144" v="21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6:13.144" v="21" actId="790"/>
            <ac:spMkLst>
              <pc:docMk/>
              <pc:sldMasterMk cId="0" sldId="2147483648"/>
              <pc:sldLayoutMk cId="0" sldId="2147483664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40.180" v="11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5:40.180" v="11" actId="790"/>
            <ac:spMkLst>
              <pc:docMk/>
              <pc:sldMasterMk cId="0" sldId="2147483648"/>
              <pc:sldLayoutMk cId="0" sldId="214748366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5:54.727" v="1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30T07:05:54.727" v="15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30T07:06:17.870" v="2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30T07:06:17.870" v="22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30T07:06:17.870" v="2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30T07:06:17.870" v="2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30T07:06:17.870" v="2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30T07:06:17.870" v="22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CD708C39-EF45-4098-B738-275CDC66D2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4D6CDA19-7CBE-417B-8746-E71E192349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B914-39B2-47FA-BE62-0D29CE77302E}" type="datetimeFigureOut">
              <a:rPr lang="et-EE" smtClean="0"/>
              <a:t>30.07.2021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CAEE5234-2665-43B5-819A-1B333D2CCE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E472B804-FB95-4386-A9CC-FA409923FD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602DE-A22E-43A3-8F0D-DF8932AF5D2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3155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9D8E8-76E1-49A5-A545-BE7B419C879F}" type="datetimeFigureOut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/>
              <a:t>Klõpsake juhtslaidi tekstilaadide redigeerimiseks</a:t>
            </a:r>
          </a:p>
          <a:p>
            <a:pPr lvl="1"/>
            <a:r>
              <a:rPr lang="et-EE" noProof="0"/>
              <a:t>Teine tase</a:t>
            </a:r>
          </a:p>
          <a:p>
            <a:pPr lvl="2"/>
            <a:r>
              <a:rPr lang="et-EE" noProof="0"/>
              <a:t>Kolmas tase</a:t>
            </a:r>
          </a:p>
          <a:p>
            <a:pPr lvl="3"/>
            <a:r>
              <a:rPr lang="et-EE" noProof="0"/>
              <a:t>Neljas tase</a:t>
            </a:r>
          </a:p>
          <a:p>
            <a:pPr lvl="4"/>
            <a:r>
              <a:rPr lang="et-EE" noProof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60236-9012-4204-8A93-002FF8072C67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779210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60236-9012-4204-8A93-002FF8072C6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3620894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92DAB8-0ADB-4776-BE17-7A4BA18F2A9A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irgkonnek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Võrdhaarne kolmnurk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Võrdhaarne kolmnurk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Võrdhaarne kolmnurk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et-EE" noProof="0"/>
              <a:t>Klõpsake juhteksemplari pealkirja laadi redigeerimiseks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/>
              <a:t>Klõpsake juhteksemplari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C3DD7F-6A10-4E4E-98D0-A15A883649EE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F1A5BB-2693-475F-84AB-3970903D47E5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0" name="Tekstiväli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Tekstiväli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et-EE" noProof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e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410ABA-3572-46D7-B2FC-D4CFE9193510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ga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77B784-6689-45AF-AC3C-B0CB4446559E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  <p:sp>
        <p:nvSpPr>
          <p:cNvPr id="24" name="Tekstiväli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Tekstiväli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t-EE" sz="8000" noProof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23" name="Teksti kohatäide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908FA2-03C7-4672-B001-4CC2CF8B55CB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CEEE9-E71C-44BB-A428-2265E9C371E6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851BE8-8B22-4CAB-B02A-D7973FB4E87F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6812C7-440B-4D27-AEAE-F9A8DFAB1CEE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4A9BCC-7A10-49E6-B94F-770F8F603F1E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1B8368-2587-457D-ADEB-47743945B6EA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19B726-0A06-4474-A663-8D15C97C9B79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DBABF2-E702-48E9-9E2B-8225B06D4CFC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D011A3-F76E-40FE-A355-6667BCE63059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5CB38-1D56-4095-8BC6-39A470637B31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et-EE" noProof="0" smtClean="0"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Pildi kohatäide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t-EE" noProof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t-EE" noProof="0"/>
              <a:t>Klõpsake juhtslaidi tekstilaadide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16731-327F-4CDB-8673-6C2602DE4128}" type="datetime1">
              <a:rPr lang="et-EE" noProof="0" smtClean="0"/>
              <a:t>30.07.2021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ühm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irgkonnek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irgkonnek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stküli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istküli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Võrdhaarne kolmnurk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istküli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istküli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istküli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Võrdhaarne kolmnurk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Võrdhaarne kolmnurk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t-EE" noProof="0"/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/>
              <a:t>Klõpsake juhtslaidi tekstilaadide redigeerimiseks</a:t>
            </a:r>
          </a:p>
          <a:p>
            <a:pPr lvl="1" rtl="0"/>
            <a:r>
              <a:rPr lang="et-EE" noProof="0"/>
              <a:t>Teine tase</a:t>
            </a:r>
          </a:p>
          <a:p>
            <a:pPr lvl="2" rtl="0"/>
            <a:r>
              <a:rPr lang="et-EE" noProof="0"/>
              <a:t>Kolmas tase</a:t>
            </a:r>
          </a:p>
          <a:p>
            <a:pPr lvl="3" rtl="0"/>
            <a:r>
              <a:rPr lang="et-EE" noProof="0"/>
              <a:t>Neljas tase</a:t>
            </a:r>
          </a:p>
          <a:p>
            <a:pPr lvl="4" rtl="0"/>
            <a:r>
              <a:rPr lang="et-EE" noProof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4F61904-4D98-49AF-87A2-1CAED57DE858}" type="datetime1">
              <a:rPr lang="et-EE" noProof="0" smtClean="0"/>
              <a:t>30.07.2021</a:t>
            </a:fld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et-EE" noProof="0" smtClean="0"/>
              <a:pPr/>
              <a:t>‹#›</a:t>
            </a:fld>
            <a:endParaRPr lang="et-E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2.xml><?xml version="1.0" encoding="utf-8"?>
<a:theme xmlns:a="http://schemas.openxmlformats.org/drawingml/2006/main" name="Tahuli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Facet</ap:Template>
  <ap:TotalTime>6</ap:TotalTime>
  <ap:Words>1</ap:Words>
  <ap:PresentationFormat>Laiekraan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Trebuchet MS</vt:lpstr>
      <vt:lpstr>Wingdings 3</vt:lpstr>
      <vt:lpstr>Tahuline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2014-09-12T02:18:09Z</dcterms:created>
  <dcterms:modified xsi:type="dcterms:W3CDTF">2021-07-30T07:07:02Z</dcterms:modified>
</cp:coreProperties>
</file>