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t-E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44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9:19:44.802" v="64" actId="790"/>
      <pc:docMkLst>
        <pc:docMk/>
      </pc:docMkLst>
      <pc:sldChg chg="modSp mod modNotes">
        <pc:chgData name="Fake Test User" userId="SID-0" providerId="Test" clId="FakeClientId" dt="2021-08-23T09:19:44.802" v="64" actId="790"/>
        <pc:sldMkLst>
          <pc:docMk/>
          <pc:sldMk cId="1642343887" sldId="256"/>
        </pc:sldMkLst>
        <pc:spChg chg="mod">
          <ac:chgData name="Fake Test User" userId="SID-0" providerId="Test" clId="FakeClientId" dt="2021-08-23T09:11:23.217" v="1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9:11:23.217" v="1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9:19:22.552" v="6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9:15:38.051" v="4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9:15:38.051" v="4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9:15:38.051" v="4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9:15:38.051" v="4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9:15:38.051" v="4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9:18:31.270" v="4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9:18:31.270" v="4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31.270" v="4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31.270" v="4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31.270" v="4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8:31.270" v="4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35.130" v="4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9:18:35.130" v="4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35.130" v="4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35.130" v="4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35.130" v="4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8:35.130" v="4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38.302" v="4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9:18:38.302" v="4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38.302" v="4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38.302" v="4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38.302" v="4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8:38.302" v="4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41.552" v="4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9:18:41.552" v="4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41.552" v="4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41.552" v="4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41.552" v="4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8:41.552" v="4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18:41.552" v="4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44.490" v="4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9:18:44.490" v="4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44.490" v="4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44.490" v="4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44.490" v="4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8:44.490" v="4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18:44.490" v="4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9:18:44.490" v="4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9:18:44.490" v="4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47.489" v="5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9:18:47.489" v="5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47.489" v="5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47.489" v="5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47.489" v="5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50.755" v="5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9:18:50.755" v="5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50.755" v="5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50.755" v="5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53.724" v="5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9:18:53.724" v="5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53.724" v="5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53.724" v="5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53.724" v="5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8:53.724" v="5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18:53.724" v="5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59.708" v="5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9:18:59.708" v="5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59.708" v="5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8:59.708" v="5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59.708" v="5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8:59.708" v="5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18:59.708" v="5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9:19.505" v="6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9:19:19.505" v="6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9:19.505" v="6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9:19.505" v="6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9:19.505" v="6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9:19.505" v="6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9:22.552" v="61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9:19:22.552" v="6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9:22.552" v="61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9:22.552" v="6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9:22.552" v="6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9:22.552" v="6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8:56.630" v="53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9:18:56.630" v="53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8:56.630" v="53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8:56.630" v="53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8:56.630" v="53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18:56.630" v="53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9:18:56.630" v="53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9:02.942" v="55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9:19:02.942" v="55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9:02.942" v="55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9:02.942" v="55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9:02.942" v="5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9:02.942" v="5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9:06.255" v="56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3T09:19:06.255" v="5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9:06.255" v="56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9:06.255" v="56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9:06.255" v="5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9:06.255" v="5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19:06.255" v="56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9:19:06.255" v="56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9:19:06.255" v="56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9:09.380" v="57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3T09:19:09.380" v="57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9:09.380" v="57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9:09.380" v="57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9:09.380" v="57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9:09.380" v="57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9:12.536" v="58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9:19:12.536" v="58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9:12.536" v="58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9:12.536" v="58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9:12.536" v="58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9:12.536" v="58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19:12.536" v="58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9:19:12.536" v="58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9:19:12.536" v="58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19:16.380" v="59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9:19:16.380" v="59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19:16.380" v="59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19:16.380" v="59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19:16.380" v="59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19:16.380" v="59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19:16.380" v="59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950ADAAD-B471-49EE-A230-B74C2BD255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0480F6F1-BDFD-41D3-A86B-D666B5CDDE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1B94F-27BC-45E5-9EC3-47FFC71A61DF}" type="datetimeFigureOut">
              <a:rPr lang="et-EE" smtClean="0"/>
              <a:t>23.08.2021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4393ABC-B35E-48EB-93C7-A6A77B039A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D1358E81-8F47-44C6-AFAD-C3136DFFB0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29FAD-7927-46F3-B89F-E3F12F2276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665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E7D12-ADBF-494D-9A75-CBE6C9661E5B}" type="datetimeFigureOut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juhteksemplari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C37CC-BEB7-4C8D-BF00-EDFE2A23D7B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50585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7C37CC-BEB7-4C8D-BF00-EDFE2A23D7B5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283021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BB07BD-D739-42D1-A752-4FFF66544098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Rühm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Vabakuju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Vabakuju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Vabakuju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Vabakuju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Vabakuju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Vabakuju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D0301E-7B40-4742-B084-7081717897AE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7DC9EF-7AAC-4EA3-A349-A900AB726C88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väli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t-EE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5" name="Tekstiväli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t-EE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B81324-E85E-4965-ACAD-F24D75D33921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0FFCD-947B-4924-8CDD-7A495F3D282D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ga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väli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t-EE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5" name="Tekstiväli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t-EE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t-EE" noProof="0"/>
              <a:t>Klõpsake juhteksemplari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07D0A4-CC37-4547-A0D5-1CA7972C8E85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t-EE" noProof="0"/>
              <a:t>Klõpsake juhteksemplari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3C3823-FD22-4E0F-9CC8-27AC1CE60997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94BD8C-2F5B-4979-8E1E-063A04CE7837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65FCA5-797B-43C6-846F-E6C02488A835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ED1CB7-B517-4104-84BD-F36976213CD2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CE5C91-F2DB-454F-9D61-775CBB37F4F7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FCAE92-B68F-422C-901A-87A4C3BC6C1F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7B505F-0CD7-4EBA-8120-4A850479E83D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0BFD9E-9D27-48DF-8F5D-009497DFB4AA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546AC5-8570-43BE-ADCF-CF628E4021A8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B76F4C-B708-4D10-9C1B-A9E645F0919B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14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juhteksemplari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0B058C-8735-4DBA-B8AB-1536B63E61B9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ühm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Vabakuju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Vabakuju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Vabakuju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Vabakuju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Vabakuju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Vabakuju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t-EE" noProof="0"/>
              <a:t>Klõpsake juhteksemplari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097795E4-1A5F-409E-B41B-52BDA4B95CE0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arallaks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Parallax</ap:Template>
  <ap:TotalTime>9</ap:TotalTime>
  <ap:Words>1</ap:Words>
  <ap:PresentationFormat>Laiekraan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Parallaks</vt:lpstr>
      <vt:lpstr>PowerPointi esitlus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2021-08-23T09:19:49Z</dcterms:modified>
</cp:coreProperties>
</file>